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4" r:id="rId6"/>
    <p:sldId id="261" r:id="rId7"/>
    <p:sldId id="268" r:id="rId8"/>
    <p:sldId id="269" r:id="rId9"/>
    <p:sldId id="270" r:id="rId10"/>
    <p:sldId id="271" r:id="rId11"/>
    <p:sldId id="272" r:id="rId12"/>
    <p:sldId id="285" r:id="rId13"/>
    <p:sldId id="286" r:id="rId14"/>
    <p:sldId id="273" r:id="rId15"/>
    <p:sldId id="282" r:id="rId16"/>
    <p:sldId id="279" r:id="rId17"/>
    <p:sldId id="283" r:id="rId18"/>
    <p:sldId id="284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A5AECDC-E7B7-407F-BB10-7D7A620F0876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F78FAACF-295A-4E0D-925B-90FD8BA59540}" type="parTrans" cxnId="{8DD897CE-B347-4EAE-834A-5F97C8D1FBAA}">
      <dgm:prSet/>
      <dgm:spPr/>
      <dgm:t>
        <a:bodyPr/>
        <a:lstStyle/>
        <a:p>
          <a:endParaRPr lang="en-DE"/>
        </a:p>
      </dgm:t>
    </dgm:pt>
    <dgm:pt modelId="{9F15466C-ED1B-4B0A-AB9A-92043FD98ABA}" type="sibTrans" cxnId="{8DD897CE-B347-4EAE-834A-5F97C8D1FBAA}">
      <dgm:prSet/>
      <dgm:spPr/>
      <dgm:t>
        <a:bodyPr/>
        <a:lstStyle/>
        <a:p>
          <a:endParaRPr lang="en-DE"/>
        </a:p>
      </dgm:t>
    </dgm:pt>
    <dgm:pt modelId="{63F09D86-130D-44D2-B945-35A1CE50ECE2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8853CBFC-BD7B-4DF3-8E77-8E5C5652ED7E}" type="parTrans" cxnId="{C41EC8A9-EFDA-459D-BE82-A2D34D43FF01}">
      <dgm:prSet/>
      <dgm:spPr/>
      <dgm:t>
        <a:bodyPr/>
        <a:lstStyle/>
        <a:p>
          <a:endParaRPr lang="en-DE"/>
        </a:p>
      </dgm:t>
    </dgm:pt>
    <dgm:pt modelId="{318B7BEC-0260-4AF4-8C10-DC4F0E979E4B}" type="sibTrans" cxnId="{C41EC8A9-EFDA-459D-BE82-A2D34D43FF01}">
      <dgm:prSet/>
      <dgm:spPr/>
      <dgm:t>
        <a:bodyPr/>
        <a:lstStyle/>
        <a:p>
          <a:endParaRPr lang="en-DE"/>
        </a:p>
      </dgm:t>
    </dgm:pt>
    <dgm:pt modelId="{F89B3E34-2240-4022-BD88-BDED44890AEB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42A1F198-3493-433B-AD01-237DD328F04E}" type="parTrans" cxnId="{D047C6CA-5435-46F7-8B5A-3D6A1C84AE58}">
      <dgm:prSet/>
      <dgm:spPr/>
      <dgm:t>
        <a:bodyPr/>
        <a:lstStyle/>
        <a:p>
          <a:endParaRPr lang="en-DE"/>
        </a:p>
      </dgm:t>
    </dgm:pt>
    <dgm:pt modelId="{EADDC5B1-F513-4F49-BE34-604368E5ADB2}" type="sibTrans" cxnId="{D047C6CA-5435-46F7-8B5A-3D6A1C84AE58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89760594-D011-4312-91FB-EEB1E9FA66EC}" type="pres">
      <dgm:prSet presAssocID="{350705E9-31EA-4072-AFE1-29804C81E2A4}" presName="space" presStyleCnt="0"/>
      <dgm:spPr/>
    </dgm:pt>
    <dgm:pt modelId="{316026FD-C621-4DAF-851E-B93A6B2D5D30}" type="pres">
      <dgm:prSet presAssocID="{9A5AECDC-E7B7-407F-BB10-7D7A620F0876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E07CD224-B8B7-4200-AA87-6785C8AE0CAA}" type="pres">
      <dgm:prSet presAssocID="{9F15466C-ED1B-4B0A-AB9A-92043FD98ABA}" presName="space" presStyleCnt="0"/>
      <dgm:spPr/>
    </dgm:pt>
    <dgm:pt modelId="{075D6994-418E-4045-BC20-8A50CB6AD562}" type="pres">
      <dgm:prSet presAssocID="{63F09D86-130D-44D2-B945-35A1CE50ECE2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7DBB28E3-0796-4A1F-8414-3AA62DD3DAD7}" type="pres">
      <dgm:prSet presAssocID="{318B7BEC-0260-4AF4-8C10-DC4F0E979E4B}" presName="space" presStyleCnt="0"/>
      <dgm:spPr/>
    </dgm:pt>
    <dgm:pt modelId="{79721D2A-AF80-44BC-BD1E-4DAFD3008344}" type="pres">
      <dgm:prSet presAssocID="{F89B3E34-2240-4022-BD88-BDED44890AEB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B78EF804-20F7-4C39-8D6A-6012EBB021C9}" type="presOf" srcId="{9A5AECDC-E7B7-407F-BB10-7D7A620F0876}" destId="{316026FD-C621-4DAF-851E-B93A6B2D5D30}" srcOrd="0" destOrd="0" presId="urn:diagrams.loki3.com/VaryingWidthList"/>
    <dgm:cxn modelId="{E87FE90C-C4C0-420E-A290-BB86567819FD}" type="presOf" srcId="{DEA5F9D0-D8C2-4497-93FD-6638DCBDADAA}" destId="{4EEB086C-8D74-4C0E-8C96-D2569EF0F75E}" srcOrd="0" destOrd="0" presId="urn:diagrams.loki3.com/VaryingWidthList"/>
    <dgm:cxn modelId="{61F02B13-BC60-4C34-AD88-E253AB47B0D6}" type="presOf" srcId="{63F09D86-130D-44D2-B945-35A1CE50ECE2}" destId="{075D6994-418E-4045-BC20-8A50CB6AD562}" srcOrd="0" destOrd="0" presId="urn:diagrams.loki3.com/VaryingWidthList"/>
    <dgm:cxn modelId="{D8890326-D963-47FE-B0AF-1067E1D34A8B}" type="presOf" srcId="{F89B3E34-2240-4022-BD88-BDED44890AEB}" destId="{79721D2A-AF80-44BC-BD1E-4DAFD3008344}" srcOrd="0" destOrd="0" presId="urn:diagrams.loki3.com/VaryingWidthList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C41EC8A9-EFDA-459D-BE82-A2D34D43FF01}" srcId="{0DEBD753-EC65-4096-B15D-223645DFFD7F}" destId="{63F09D86-130D-44D2-B945-35A1CE50ECE2}" srcOrd="8" destOrd="0" parTransId="{8853CBFC-BD7B-4DF3-8E77-8E5C5652ED7E}" sibTransId="{318B7BEC-0260-4AF4-8C10-DC4F0E979E4B}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D047C6CA-5435-46F7-8B5A-3D6A1C84AE58}" srcId="{0DEBD753-EC65-4096-B15D-223645DFFD7F}" destId="{F89B3E34-2240-4022-BD88-BDED44890AEB}" srcOrd="9" destOrd="0" parTransId="{42A1F198-3493-433B-AD01-237DD328F04E}" sibTransId="{EADDC5B1-F513-4F49-BE34-604368E5ADB2}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DD897CE-B347-4EAE-834A-5F97C8D1FBAA}" srcId="{0DEBD753-EC65-4096-B15D-223645DFFD7F}" destId="{9A5AECDC-E7B7-407F-BB10-7D7A620F0876}" srcOrd="7" destOrd="0" parTransId="{F78FAACF-295A-4E0D-925B-90FD8BA59540}" sibTransId="{9F15466C-ED1B-4B0A-AB9A-92043FD98ABA}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CC22BB55-E6FF-4F0B-A925-2736491E3D5B}" type="presParOf" srcId="{3931A6AA-ACDE-44FE-A170-FE3730DB99D2}" destId="{89760594-D011-4312-91FB-EEB1E9FA66EC}" srcOrd="13" destOrd="0" presId="urn:diagrams.loki3.com/VaryingWidthList"/>
    <dgm:cxn modelId="{D6C40763-F3AC-4222-9E72-4FA847CD9D97}" type="presParOf" srcId="{3931A6AA-ACDE-44FE-A170-FE3730DB99D2}" destId="{316026FD-C621-4DAF-851E-B93A6B2D5D30}" srcOrd="14" destOrd="0" presId="urn:diagrams.loki3.com/VaryingWidthList"/>
    <dgm:cxn modelId="{69C7835E-CA0D-4576-BA74-B86273396F84}" type="presParOf" srcId="{3931A6AA-ACDE-44FE-A170-FE3730DB99D2}" destId="{E07CD224-B8B7-4200-AA87-6785C8AE0CAA}" srcOrd="15" destOrd="0" presId="urn:diagrams.loki3.com/VaryingWidthList"/>
    <dgm:cxn modelId="{537568CF-C10A-4846-A894-92D0E5E6C571}" type="presParOf" srcId="{3931A6AA-ACDE-44FE-A170-FE3730DB99D2}" destId="{075D6994-418E-4045-BC20-8A50CB6AD562}" srcOrd="16" destOrd="0" presId="urn:diagrams.loki3.com/VaryingWidthList"/>
    <dgm:cxn modelId="{2B3AF8D4-AC9B-4CAF-8542-83219067F83F}" type="presParOf" srcId="{3931A6AA-ACDE-44FE-A170-FE3730DB99D2}" destId="{7DBB28E3-0796-4A1F-8414-3AA62DD3DAD7}" srcOrd="17" destOrd="0" presId="urn:diagrams.loki3.com/VaryingWidthList"/>
    <dgm:cxn modelId="{85287A8B-4103-4472-BF1A-0823DDA63BAC}" type="presParOf" srcId="{3931A6AA-ACDE-44FE-A170-FE3730DB99D2}" destId="{79721D2A-AF80-44BC-BD1E-4DAFD3008344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/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/>
            <a:t>1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2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/>
      <dgm:spPr/>
      <dgm:t>
        <a:bodyPr/>
        <a:lstStyle/>
        <a:p>
          <a:r>
            <a:rPr lang="en-US" dirty="0"/>
            <a:t>7</a:t>
          </a:r>
          <a:endParaRPr lang="en-DE" dirty="0"/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3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/>
      <dgm:t>
        <a:bodyPr/>
        <a:lstStyle/>
        <a:p>
          <a:r>
            <a:rPr lang="en-US" dirty="0"/>
            <a:t>4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/>
      <dgm:t>
        <a:bodyPr/>
        <a:lstStyle/>
        <a:p>
          <a:r>
            <a:rPr lang="en-US" dirty="0"/>
            <a:t>5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8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/>
      <dgm:t>
        <a:bodyPr/>
        <a:lstStyle/>
        <a:p>
          <a:r>
            <a:rPr lang="en-US" dirty="0"/>
            <a:t>9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10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6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NeighborX="-4987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/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1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/>
      <dgm:spPr/>
      <dgm:t>
        <a:bodyPr/>
        <a:lstStyle/>
        <a:p>
          <a:r>
            <a:rPr lang="en-US" dirty="0"/>
            <a:t>2</a:t>
          </a:r>
          <a:endParaRPr lang="en-DE" dirty="0"/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3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8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10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6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6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6" custLinFactX="-100000" custLinFactNeighborX="-162338">
        <dgm:presLayoutVars>
          <dgm:bulletEnabled val="1"/>
        </dgm:presLayoutVars>
      </dgm:prSet>
      <dgm:spPr/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6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997ED4C7-CCDE-46B6-B876-A5AF8C535FAB}" type="pres">
      <dgm:prSet presAssocID="{E7E20146-AEEA-4366-8D3B-A62A32EA00DD}" presName="text" presStyleLbl="node1" presStyleIdx="3" presStyleCnt="6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F0D633F5-0D51-4575-B315-016189C2C537}" type="pres">
      <dgm:prSet presAssocID="{EA4E67B9-8993-4DD2-8D47-C4E509AB70F4}" presName="text" presStyleLbl="node1" presStyleIdx="4" presStyleCnt="6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4E44BA07-C259-44F3-9DD0-951340092573}" type="pres">
      <dgm:prSet presAssocID="{B1FEC600-C48A-4BC3-96C2-404E71E5FB36}" presName="text" presStyleLbl="node1" presStyleIdx="5" presStyleCnt="6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5" destOrd="0" parTransId="{A757D935-D187-4DF3-A5CB-CA35E8B51E89}" sibTransId="{1BC8A869-9DC6-4F06-8339-1DAA3139474C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3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4" destOrd="0" parTransId="{63E92652-4545-44C2-BF1E-AE20AC94C157}" sibTransId="{D32A5AF9-3E4A-43B4-89E8-EB9D0BEED8B5}"/>
    <dgm:cxn modelId="{7F7AD0EC-2476-432F-96F6-C46288B5EC7B}" type="presOf" srcId="{0DEBD753-EC65-4096-B15D-223645DFFD7F}" destId="{3931A6AA-ACDE-44FE-A170-FE3730DB99D2}" srcOrd="0" destOrd="0" presId="urn:diagrams.loki3.com/VaryingWidthList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8BC35EB7-EB58-40E8-ACC7-96254368AFD0}" type="presParOf" srcId="{3931A6AA-ACDE-44FE-A170-FE3730DB99D2}" destId="{997ED4C7-CCDE-46B6-B876-A5AF8C535FAB}" srcOrd="6" destOrd="0" presId="urn:diagrams.loki3.com/VaryingWidthList"/>
    <dgm:cxn modelId="{7EFCFB9B-F813-4702-92C4-2B8A45A1124C}" type="presParOf" srcId="{3931A6AA-ACDE-44FE-A170-FE3730DB99D2}" destId="{E54A3DFF-573C-45D1-9D29-FA031A997357}" srcOrd="7" destOrd="0" presId="urn:diagrams.loki3.com/VaryingWidthList"/>
    <dgm:cxn modelId="{EBAB3C4E-44F8-4167-BDAF-8E9BF2CE7E6F}" type="presParOf" srcId="{3931A6AA-ACDE-44FE-A170-FE3730DB99D2}" destId="{F0D633F5-0D51-4575-B315-016189C2C537}" srcOrd="8" destOrd="0" presId="urn:diagrams.loki3.com/VaryingWidthList"/>
    <dgm:cxn modelId="{72FE350C-B2A0-49EA-BD64-700B04B65BB2}" type="presParOf" srcId="{3931A6AA-ACDE-44FE-A170-FE3730DB99D2}" destId="{B693B61D-55C6-404D-9340-9C445CFAFDCC}" srcOrd="9" destOrd="0" presId="urn:diagrams.loki3.com/VaryingWidthList"/>
    <dgm:cxn modelId="{91ED7194-ECB1-4542-BB05-4AC87145CC54}" type="presParOf" srcId="{3931A6AA-ACDE-44FE-A170-FE3730DB99D2}" destId="{4E44BA07-C259-44F3-9DD0-951340092573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0.23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0.24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0.21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0.26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0.24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0.30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0.45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0.47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0.41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0.42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0.39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0.42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EBD753-EC65-4096-B15D-223645DFFD7F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EC0A5BAF-7421-45A9-9682-3949FEDCFAAD}">
      <dgm:prSet phldrT="[Text]"/>
      <dgm:spPr/>
      <dgm:t>
        <a:bodyPr/>
        <a:lstStyle/>
        <a:p>
          <a:r>
            <a:rPr lang="en-US" dirty="0"/>
            <a:t>0.76</a:t>
          </a:r>
          <a:endParaRPr lang="en-DE" dirty="0"/>
        </a:p>
      </dgm:t>
    </dgm:pt>
    <dgm:pt modelId="{7680DD60-0B4D-472C-98D0-44E990031CA7}" type="parTrans" cxnId="{6FF2A86F-9F7C-453D-B363-6BA0C7D536E5}">
      <dgm:prSet/>
      <dgm:spPr/>
      <dgm:t>
        <a:bodyPr/>
        <a:lstStyle/>
        <a:p>
          <a:endParaRPr lang="en-DE"/>
        </a:p>
      </dgm:t>
    </dgm:pt>
    <dgm:pt modelId="{0F65646A-E15F-4C24-BFD8-FFB17081481C}" type="sibTrans" cxnId="{6FF2A86F-9F7C-453D-B363-6BA0C7D536E5}">
      <dgm:prSet/>
      <dgm:spPr/>
      <dgm:t>
        <a:bodyPr/>
        <a:lstStyle/>
        <a:p>
          <a:endParaRPr lang="en-DE"/>
        </a:p>
      </dgm:t>
    </dgm:pt>
    <dgm:pt modelId="{9322B912-0794-48B9-BED0-1A91931F3CE5}">
      <dgm:prSet phldrT="[Text]" custT="1"/>
      <dgm:spPr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0.68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A906FD5E-3917-40C0-A99F-24948FD7EE34}" type="parTrans" cxnId="{1939F6BF-B6C2-4ACC-BF91-D7D53E6C7F7B}">
      <dgm:prSet/>
      <dgm:spPr/>
      <dgm:t>
        <a:bodyPr/>
        <a:lstStyle/>
        <a:p>
          <a:endParaRPr lang="en-DE"/>
        </a:p>
      </dgm:t>
    </dgm:pt>
    <dgm:pt modelId="{B6209D1A-5FA4-4EC3-893B-C26834C40C75}" type="sibTrans" cxnId="{1939F6BF-B6C2-4ACC-BF91-D7D53E6C7F7B}">
      <dgm:prSet/>
      <dgm:spPr/>
      <dgm:t>
        <a:bodyPr/>
        <a:lstStyle/>
        <a:p>
          <a:endParaRPr lang="en-DE"/>
        </a:p>
      </dgm:t>
    </dgm:pt>
    <dgm:pt modelId="{F8C44737-4810-45DA-ADE6-595A9CFAD570}">
      <dgm:prSet phldrT="[Text]" custT="1"/>
      <dgm:spPr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50800" tIns="50800" rIns="50800" bIns="508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5F09F1F7-FD83-48C0-8661-7477FADF53F3}" type="parTrans" cxnId="{B6AEBD6D-0307-4B8F-8900-2C5EA678F97D}">
      <dgm:prSet/>
      <dgm:spPr/>
      <dgm:t>
        <a:bodyPr/>
        <a:lstStyle/>
        <a:p>
          <a:endParaRPr lang="en-DE"/>
        </a:p>
      </dgm:t>
    </dgm:pt>
    <dgm:pt modelId="{350705E9-31EA-4072-AFE1-29804C81E2A4}" type="sibTrans" cxnId="{B6AEBD6D-0307-4B8F-8900-2C5EA678F97D}">
      <dgm:prSet/>
      <dgm:spPr/>
      <dgm:t>
        <a:bodyPr/>
        <a:lstStyle/>
        <a:p>
          <a:endParaRPr lang="en-DE"/>
        </a:p>
      </dgm:t>
    </dgm:pt>
    <dgm:pt modelId="{DEA5F9D0-D8C2-4497-93FD-6638DCBDADAA}">
      <dgm:prSet phldrT="[Text]"/>
      <dgm:spPr/>
      <dgm:t>
        <a:bodyPr/>
        <a:lstStyle/>
        <a:p>
          <a:r>
            <a:rPr lang="en-US" dirty="0"/>
            <a:t>0.70</a:t>
          </a:r>
          <a:endParaRPr lang="en-DE" dirty="0"/>
        </a:p>
      </dgm:t>
    </dgm:pt>
    <dgm:pt modelId="{E90B64FF-4A6A-42A3-9BF8-FF536E45C60D}" type="parTrans" cxnId="{1D7C02CC-EF72-418A-9361-3076EE0FC065}">
      <dgm:prSet/>
      <dgm:spPr/>
      <dgm:t>
        <a:bodyPr/>
        <a:lstStyle/>
        <a:p>
          <a:endParaRPr lang="en-DE"/>
        </a:p>
      </dgm:t>
    </dgm:pt>
    <dgm:pt modelId="{41E7C391-098C-4A2C-B25A-0A14657457DA}" type="sibTrans" cxnId="{1D7C02CC-EF72-418A-9361-3076EE0FC065}">
      <dgm:prSet/>
      <dgm:spPr/>
      <dgm:t>
        <a:bodyPr/>
        <a:lstStyle/>
        <a:p>
          <a:endParaRPr lang="en-DE"/>
        </a:p>
      </dgm:t>
    </dgm:pt>
    <dgm:pt modelId="{8BAE51B0-742C-4897-8E66-072C0732A9AA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745498B8-FD02-4EF9-8901-91526E7583DF}" type="parTrans" cxnId="{04E25D26-0BB0-46EB-AE97-C751476CCAFA}">
      <dgm:prSet/>
      <dgm:spPr/>
      <dgm:t>
        <a:bodyPr/>
        <a:lstStyle/>
        <a:p>
          <a:endParaRPr lang="en-DE"/>
        </a:p>
      </dgm:t>
    </dgm:pt>
    <dgm:pt modelId="{F1E45E35-EBA3-4C50-B51B-65C90863C062}" type="sibTrans" cxnId="{04E25D26-0BB0-46EB-AE97-C751476CCAFA}">
      <dgm:prSet/>
      <dgm:spPr/>
      <dgm:t>
        <a:bodyPr/>
        <a:lstStyle/>
        <a:p>
          <a:endParaRPr lang="en-DE"/>
        </a:p>
      </dgm:t>
    </dgm:pt>
    <dgm:pt modelId="{690E5264-73D6-42FF-822E-D84EB84C2CA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97BEAFC-2EAD-4460-8FC6-15E8ADA2EA2B}" type="parTrans" cxnId="{9C9466EF-2FC4-4CB4-B61F-F6ACF2E605E8}">
      <dgm:prSet/>
      <dgm:spPr/>
      <dgm:t>
        <a:bodyPr/>
        <a:lstStyle/>
        <a:p>
          <a:endParaRPr lang="en-DE"/>
        </a:p>
      </dgm:t>
    </dgm:pt>
    <dgm:pt modelId="{A49E5D4B-4AF9-4BFC-9944-E3FE70F38AAC}" type="sibTrans" cxnId="{9C9466EF-2FC4-4CB4-B61F-F6ACF2E605E8}">
      <dgm:prSet/>
      <dgm:spPr/>
      <dgm:t>
        <a:bodyPr/>
        <a:lstStyle/>
        <a:p>
          <a:endParaRPr lang="en-DE"/>
        </a:p>
      </dgm:t>
    </dgm:pt>
    <dgm:pt modelId="{EA4E67B9-8993-4DD2-8D47-C4E509AB70F4}">
      <dgm:prSet phldrT="[Text]"/>
      <dgm:spPr/>
      <dgm:t>
        <a:bodyPr/>
        <a:lstStyle/>
        <a:p>
          <a:r>
            <a:rPr lang="en-US" dirty="0"/>
            <a:t>0.75</a:t>
          </a:r>
          <a:endParaRPr lang="en-DE" dirty="0"/>
        </a:p>
      </dgm:t>
    </dgm:pt>
    <dgm:pt modelId="{63E92652-4545-44C2-BF1E-AE20AC94C157}" type="parTrans" cxnId="{CE1D07D8-7B9C-4E2B-BB6B-E4EC935A195E}">
      <dgm:prSet/>
      <dgm:spPr/>
      <dgm:t>
        <a:bodyPr/>
        <a:lstStyle/>
        <a:p>
          <a:endParaRPr lang="en-DE"/>
        </a:p>
      </dgm:t>
    </dgm:pt>
    <dgm:pt modelId="{D32A5AF9-3E4A-43B4-89E8-EB9D0BEED8B5}" type="sibTrans" cxnId="{CE1D07D8-7B9C-4E2B-BB6B-E4EC935A195E}">
      <dgm:prSet/>
      <dgm:spPr/>
      <dgm:t>
        <a:bodyPr/>
        <a:lstStyle/>
        <a:p>
          <a:endParaRPr lang="en-DE"/>
        </a:p>
      </dgm:t>
    </dgm:pt>
    <dgm:pt modelId="{18827009-DCB5-4F17-8D7A-840DBF9CD8C1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0</a:t>
          </a:r>
          <a:endParaRPr lang="en-DE" dirty="0"/>
        </a:p>
      </dgm:t>
    </dgm:pt>
    <dgm:pt modelId="{94A2E3F0-482B-4E9A-ACA7-31DA2F7C2EEB}" type="parTrans" cxnId="{9F119525-3DBF-4980-ABC2-550E9E253DA3}">
      <dgm:prSet/>
      <dgm:spPr/>
      <dgm:t>
        <a:bodyPr/>
        <a:lstStyle/>
        <a:p>
          <a:endParaRPr lang="en-DE"/>
        </a:p>
      </dgm:t>
    </dgm:pt>
    <dgm:pt modelId="{8DF158B7-4E8A-44A0-921A-92EB562B48A6}" type="sibTrans" cxnId="{9F119525-3DBF-4980-ABC2-550E9E253DA3}">
      <dgm:prSet/>
      <dgm:spPr/>
      <dgm:t>
        <a:bodyPr/>
        <a:lstStyle/>
        <a:p>
          <a:endParaRPr lang="en-DE"/>
        </a:p>
      </dgm:t>
    </dgm:pt>
    <dgm:pt modelId="{B1FEC600-C48A-4BC3-96C2-404E71E5FB36}">
      <dgm:prSet phldrT="[Text]"/>
      <dgm:spPr/>
      <dgm:t>
        <a:bodyPr/>
        <a:lstStyle/>
        <a:p>
          <a:r>
            <a:rPr lang="en-US" dirty="0"/>
            <a:t>0.79</a:t>
          </a:r>
          <a:endParaRPr lang="en-DE" dirty="0"/>
        </a:p>
      </dgm:t>
    </dgm:pt>
    <dgm:pt modelId="{A757D935-D187-4DF3-A5CB-CA35E8B51E89}" type="parTrans" cxnId="{256CF34A-BA8C-4C20-812D-7157B0903CAE}">
      <dgm:prSet/>
      <dgm:spPr/>
      <dgm:t>
        <a:bodyPr/>
        <a:lstStyle/>
        <a:p>
          <a:endParaRPr lang="en-DE"/>
        </a:p>
      </dgm:t>
    </dgm:pt>
    <dgm:pt modelId="{1BC8A869-9DC6-4F06-8339-1DAA3139474C}" type="sibTrans" cxnId="{256CF34A-BA8C-4C20-812D-7157B0903CAE}">
      <dgm:prSet/>
      <dgm:spPr/>
      <dgm:t>
        <a:bodyPr/>
        <a:lstStyle/>
        <a:p>
          <a:endParaRPr lang="en-DE"/>
        </a:p>
      </dgm:t>
    </dgm:pt>
    <dgm:pt modelId="{E7E20146-AEEA-4366-8D3B-A62A32EA00DD}">
      <dgm:prSet phldrT="[Text]"/>
      <dgm:spPr/>
      <dgm:t>
        <a:bodyPr/>
        <a:lstStyle/>
        <a:p>
          <a:r>
            <a:rPr lang="en-US" dirty="0"/>
            <a:t>0.77</a:t>
          </a:r>
          <a:endParaRPr lang="en-DE" dirty="0"/>
        </a:p>
      </dgm:t>
    </dgm:pt>
    <dgm:pt modelId="{DB25A1B2-789B-415F-B0EA-7EB5DA12F6B4}" type="sibTrans" cxnId="{3A057E77-AB14-4726-909C-68B5D9D39F0C}">
      <dgm:prSet/>
      <dgm:spPr/>
      <dgm:t>
        <a:bodyPr/>
        <a:lstStyle/>
        <a:p>
          <a:endParaRPr lang="en-DE"/>
        </a:p>
      </dgm:t>
    </dgm:pt>
    <dgm:pt modelId="{97A444F9-DB08-438D-9DD7-1375E6170119}" type="parTrans" cxnId="{3A057E77-AB14-4726-909C-68B5D9D39F0C}">
      <dgm:prSet/>
      <dgm:spPr/>
      <dgm:t>
        <a:bodyPr/>
        <a:lstStyle/>
        <a:p>
          <a:endParaRPr lang="en-DE"/>
        </a:p>
      </dgm:t>
    </dgm:pt>
    <dgm:pt modelId="{3931A6AA-ACDE-44FE-A170-FE3730DB99D2}" type="pres">
      <dgm:prSet presAssocID="{0DEBD753-EC65-4096-B15D-223645DFFD7F}" presName="Name0" presStyleCnt="0">
        <dgm:presLayoutVars>
          <dgm:resizeHandles/>
        </dgm:presLayoutVars>
      </dgm:prSet>
      <dgm:spPr/>
    </dgm:pt>
    <dgm:pt modelId="{E7B744A1-EF10-4098-9CF7-1DB9D2F7228D}" type="pres">
      <dgm:prSet presAssocID="{EC0A5BAF-7421-45A9-9682-3949FEDCFAAD}" presName="text" presStyleLbl="node1" presStyleIdx="0" presStyleCnt="10" custLinFactX="-100000" custLinFactNeighborX="-162338">
        <dgm:presLayoutVars>
          <dgm:bulletEnabled val="1"/>
        </dgm:presLayoutVars>
      </dgm:prSet>
      <dgm:spPr/>
    </dgm:pt>
    <dgm:pt modelId="{E0E4C3C1-5C6E-4851-BE20-AAFBEEB484AB}" type="pres">
      <dgm:prSet presAssocID="{0F65646A-E15F-4C24-BFD8-FFB17081481C}" presName="space" presStyleCnt="0"/>
      <dgm:spPr/>
    </dgm:pt>
    <dgm:pt modelId="{1AC941BF-71FB-43A3-9AD2-4D8AECF31652}" type="pres">
      <dgm:prSet presAssocID="{9322B912-0794-48B9-BED0-1A91931F3CE5}" presName="text" presStyleLbl="node1" presStyleIdx="1" presStyleCnt="10" custLinFactX="-100000" custLinFactNeighborX="-162338">
        <dgm:presLayoutVars>
          <dgm:bulletEnabled val="1"/>
        </dgm:presLayoutVars>
      </dgm:prSet>
      <dgm:spPr>
        <a:xfrm>
          <a:off x="0" y="402083"/>
          <a:ext cx="720000" cy="380702"/>
        </a:xfrm>
        <a:prstGeom prst="rect">
          <a:avLst/>
        </a:prstGeom>
      </dgm:spPr>
    </dgm:pt>
    <dgm:pt modelId="{F6B8AE10-9F41-45A9-86D7-7ED6FE16D901}" type="pres">
      <dgm:prSet presAssocID="{B6209D1A-5FA4-4EC3-893B-C26834C40C75}" presName="space" presStyleCnt="0"/>
      <dgm:spPr/>
    </dgm:pt>
    <dgm:pt modelId="{4EEB086C-8D74-4C0E-8C96-D2569EF0F75E}" type="pres">
      <dgm:prSet presAssocID="{DEA5F9D0-D8C2-4497-93FD-6638DCBDADAA}" presName="text" presStyleLbl="node1" presStyleIdx="2" presStyleCnt="10" custLinFactX="-100000" custLinFactNeighborX="-162338">
        <dgm:presLayoutVars>
          <dgm:bulletEnabled val="1"/>
        </dgm:presLayoutVars>
      </dgm:prSet>
      <dgm:spPr/>
    </dgm:pt>
    <dgm:pt modelId="{7CACC3E6-AB20-4FBE-A855-E5FD59C4E9AA}" type="pres">
      <dgm:prSet presAssocID="{41E7C391-098C-4A2C-B25A-0A14657457DA}" presName="space" presStyleCnt="0"/>
      <dgm:spPr/>
    </dgm:pt>
    <dgm:pt modelId="{705019B0-5938-4CA9-A644-38DD5496F829}" type="pres">
      <dgm:prSet presAssocID="{8BAE51B0-742C-4897-8E66-072C0732A9AA}" presName="text" presStyleLbl="node1" presStyleIdx="3" presStyleCnt="10" custLinFactX="-100000" custLinFactNeighborX="-162338">
        <dgm:presLayoutVars>
          <dgm:bulletEnabled val="1"/>
        </dgm:presLayoutVars>
      </dgm:prSet>
      <dgm:spPr/>
    </dgm:pt>
    <dgm:pt modelId="{CFADD0BD-F6D7-4989-9B09-E393059D9582}" type="pres">
      <dgm:prSet presAssocID="{F1E45E35-EBA3-4C50-B51B-65C90863C062}" presName="space" presStyleCnt="0"/>
      <dgm:spPr/>
    </dgm:pt>
    <dgm:pt modelId="{34B2ADA5-DDBF-47F7-A5D6-BA2EF490C20E}" type="pres">
      <dgm:prSet presAssocID="{690E5264-73D6-42FF-822E-D84EB84C2CA0}" presName="text" presStyleLbl="node1" presStyleIdx="4" presStyleCnt="10" custLinFactX="-100000" custLinFactNeighborX="-162338">
        <dgm:presLayoutVars>
          <dgm:bulletEnabled val="1"/>
        </dgm:presLayoutVars>
      </dgm:prSet>
      <dgm:spPr/>
    </dgm:pt>
    <dgm:pt modelId="{DB1B2C3F-2B0B-458D-B53E-EFB67343BA10}" type="pres">
      <dgm:prSet presAssocID="{A49E5D4B-4AF9-4BFC-9944-E3FE70F38AAC}" presName="space" presStyleCnt="0"/>
      <dgm:spPr/>
    </dgm:pt>
    <dgm:pt modelId="{997ED4C7-CCDE-46B6-B876-A5AF8C535FAB}" type="pres">
      <dgm:prSet presAssocID="{E7E20146-AEEA-4366-8D3B-A62A32EA00DD}" presName="text" presStyleLbl="node1" presStyleIdx="5" presStyleCnt="10" custLinFactX="-100000" custLinFactNeighborX="-162338">
        <dgm:presLayoutVars>
          <dgm:bulletEnabled val="1"/>
        </dgm:presLayoutVars>
      </dgm:prSet>
      <dgm:spPr/>
    </dgm:pt>
    <dgm:pt modelId="{E54A3DFF-573C-45D1-9D29-FA031A997357}" type="pres">
      <dgm:prSet presAssocID="{DB25A1B2-789B-415F-B0EA-7EB5DA12F6B4}" presName="space" presStyleCnt="0"/>
      <dgm:spPr/>
    </dgm:pt>
    <dgm:pt modelId="{992D85A2-F198-4F34-9C20-726354EBFA81}" type="pres">
      <dgm:prSet presAssocID="{F8C44737-4810-45DA-ADE6-595A9CFAD570}" presName="text" presStyleLbl="node1" presStyleIdx="6" presStyleCnt="10" custLinFactX="-100000" custLinFactNeighborX="-162338">
        <dgm:presLayoutVars>
          <dgm:bulletEnabled val="1"/>
        </dgm:presLayoutVars>
      </dgm:prSet>
      <dgm:spPr>
        <a:xfrm>
          <a:off x="0" y="2400772"/>
          <a:ext cx="720000" cy="380702"/>
        </a:xfrm>
        <a:prstGeom prst="rect">
          <a:avLst/>
        </a:prstGeom>
      </dgm:spPr>
    </dgm:pt>
    <dgm:pt modelId="{0A4E4DA5-6416-4717-958B-5769893A7A95}" type="pres">
      <dgm:prSet presAssocID="{350705E9-31EA-4072-AFE1-29804C81E2A4}" presName="space" presStyleCnt="0"/>
      <dgm:spPr/>
    </dgm:pt>
    <dgm:pt modelId="{F0D633F5-0D51-4575-B315-016189C2C537}" type="pres">
      <dgm:prSet presAssocID="{EA4E67B9-8993-4DD2-8D47-C4E509AB70F4}" presName="text" presStyleLbl="node1" presStyleIdx="7" presStyleCnt="10" custLinFactX="-100000" custLinFactNeighborX="-162338">
        <dgm:presLayoutVars>
          <dgm:bulletEnabled val="1"/>
        </dgm:presLayoutVars>
      </dgm:prSet>
      <dgm:spPr/>
    </dgm:pt>
    <dgm:pt modelId="{B693B61D-55C6-404D-9340-9C445CFAFDCC}" type="pres">
      <dgm:prSet presAssocID="{D32A5AF9-3E4A-43B4-89E8-EB9D0BEED8B5}" presName="space" presStyleCnt="0"/>
      <dgm:spPr/>
    </dgm:pt>
    <dgm:pt modelId="{2BE01BCC-939A-4137-938C-9CADD9F7C5A9}" type="pres">
      <dgm:prSet presAssocID="{18827009-DCB5-4F17-8D7A-840DBF9CD8C1}" presName="text" presStyleLbl="node1" presStyleIdx="8" presStyleCnt="10" custLinFactX="-100000" custLinFactNeighborX="-162338">
        <dgm:presLayoutVars>
          <dgm:bulletEnabled val="1"/>
        </dgm:presLayoutVars>
      </dgm:prSet>
      <dgm:spPr/>
    </dgm:pt>
    <dgm:pt modelId="{C1099A44-DE1C-4FFC-B9BC-0DCDF2D426AA}" type="pres">
      <dgm:prSet presAssocID="{8DF158B7-4E8A-44A0-921A-92EB562B48A6}" presName="space" presStyleCnt="0"/>
      <dgm:spPr/>
    </dgm:pt>
    <dgm:pt modelId="{4E44BA07-C259-44F3-9DD0-951340092573}" type="pres">
      <dgm:prSet presAssocID="{B1FEC600-C48A-4BC3-96C2-404E71E5FB36}" presName="text" presStyleLbl="node1" presStyleIdx="9" presStyleCnt="10" custLinFactX="-100000" custLinFactNeighborX="-162338">
        <dgm:presLayoutVars>
          <dgm:bulletEnabled val="1"/>
        </dgm:presLayoutVars>
      </dgm:prSet>
      <dgm:spPr/>
    </dgm:pt>
  </dgm:ptLst>
  <dgm:cxnLst>
    <dgm:cxn modelId="{E87FE90C-C4C0-420E-A290-BB86567819FD}" type="presOf" srcId="{DEA5F9D0-D8C2-4497-93FD-6638DCBDADAA}" destId="{4EEB086C-8D74-4C0E-8C96-D2569EF0F75E}" srcOrd="0" destOrd="0" presId="urn:diagrams.loki3.com/VaryingWidthList"/>
    <dgm:cxn modelId="{9F119525-3DBF-4980-ABC2-550E9E253DA3}" srcId="{0DEBD753-EC65-4096-B15D-223645DFFD7F}" destId="{18827009-DCB5-4F17-8D7A-840DBF9CD8C1}" srcOrd="8" destOrd="0" parTransId="{94A2E3F0-482B-4E9A-ACA7-31DA2F7C2EEB}" sibTransId="{8DF158B7-4E8A-44A0-921A-92EB562B48A6}"/>
    <dgm:cxn modelId="{04E25D26-0BB0-46EB-AE97-C751476CCAFA}" srcId="{0DEBD753-EC65-4096-B15D-223645DFFD7F}" destId="{8BAE51B0-742C-4897-8E66-072C0732A9AA}" srcOrd="3" destOrd="0" parTransId="{745498B8-FD02-4EF9-8901-91526E7583DF}" sibTransId="{F1E45E35-EBA3-4C50-B51B-65C90863C062}"/>
    <dgm:cxn modelId="{2F4C925D-138E-476B-A944-4CD23227A0AB}" type="presOf" srcId="{E7E20146-AEEA-4366-8D3B-A62A32EA00DD}" destId="{997ED4C7-CCDE-46B6-B876-A5AF8C535FAB}" srcOrd="0" destOrd="0" presId="urn:diagrams.loki3.com/VaryingWidthList"/>
    <dgm:cxn modelId="{256CF34A-BA8C-4C20-812D-7157B0903CAE}" srcId="{0DEBD753-EC65-4096-B15D-223645DFFD7F}" destId="{B1FEC600-C48A-4BC3-96C2-404E71E5FB36}" srcOrd="9" destOrd="0" parTransId="{A757D935-D187-4DF3-A5CB-CA35E8B51E89}" sibTransId="{1BC8A869-9DC6-4F06-8339-1DAA3139474C}"/>
    <dgm:cxn modelId="{B6AEBD6D-0307-4B8F-8900-2C5EA678F97D}" srcId="{0DEBD753-EC65-4096-B15D-223645DFFD7F}" destId="{F8C44737-4810-45DA-ADE6-595A9CFAD570}" srcOrd="6" destOrd="0" parTransId="{5F09F1F7-FD83-48C0-8661-7477FADF53F3}" sibTransId="{350705E9-31EA-4072-AFE1-29804C81E2A4}"/>
    <dgm:cxn modelId="{6FF2A86F-9F7C-453D-B363-6BA0C7D536E5}" srcId="{0DEBD753-EC65-4096-B15D-223645DFFD7F}" destId="{EC0A5BAF-7421-45A9-9682-3949FEDCFAAD}" srcOrd="0" destOrd="0" parTransId="{7680DD60-0B4D-472C-98D0-44E990031CA7}" sibTransId="{0F65646A-E15F-4C24-BFD8-FFB17081481C}"/>
    <dgm:cxn modelId="{3A057E77-AB14-4726-909C-68B5D9D39F0C}" srcId="{0DEBD753-EC65-4096-B15D-223645DFFD7F}" destId="{E7E20146-AEEA-4366-8D3B-A62A32EA00DD}" srcOrd="5" destOrd="0" parTransId="{97A444F9-DB08-438D-9DD7-1375E6170119}" sibTransId="{DB25A1B2-789B-415F-B0EA-7EB5DA12F6B4}"/>
    <dgm:cxn modelId="{BDAF1858-48D3-4FF6-92E0-445FB91B55FA}" type="presOf" srcId="{9322B912-0794-48B9-BED0-1A91931F3CE5}" destId="{1AC941BF-71FB-43A3-9AD2-4D8AECF31652}" srcOrd="0" destOrd="0" presId="urn:diagrams.loki3.com/VaryingWidthList"/>
    <dgm:cxn modelId="{59BFCE90-BEE3-4E4A-AD14-C85311E234DA}" type="presOf" srcId="{F8C44737-4810-45DA-ADE6-595A9CFAD570}" destId="{992D85A2-F198-4F34-9C20-726354EBFA81}" srcOrd="0" destOrd="0" presId="urn:diagrams.loki3.com/VaryingWidthList"/>
    <dgm:cxn modelId="{DFBBCF98-D858-49C2-8878-EC3B9243A628}" type="presOf" srcId="{B1FEC600-C48A-4BC3-96C2-404E71E5FB36}" destId="{4E44BA07-C259-44F3-9DD0-951340092573}" srcOrd="0" destOrd="0" presId="urn:diagrams.loki3.com/VaryingWidthList"/>
    <dgm:cxn modelId="{2A4F9EA8-0A47-4A15-A4A9-9E97F132C0D8}" type="presOf" srcId="{EC0A5BAF-7421-45A9-9682-3949FEDCFAAD}" destId="{E7B744A1-EF10-4098-9CF7-1DB9D2F7228D}" srcOrd="0" destOrd="0" presId="urn:diagrams.loki3.com/VaryingWidthList"/>
    <dgm:cxn modelId="{1939F6BF-B6C2-4ACC-BF91-D7D53E6C7F7B}" srcId="{0DEBD753-EC65-4096-B15D-223645DFFD7F}" destId="{9322B912-0794-48B9-BED0-1A91931F3CE5}" srcOrd="1" destOrd="0" parTransId="{A906FD5E-3917-40C0-A99F-24948FD7EE34}" sibTransId="{B6209D1A-5FA4-4EC3-893B-C26834C40C75}"/>
    <dgm:cxn modelId="{47EFCCC0-0EE9-4E19-ADDF-2ED515D9A3AB}" type="presOf" srcId="{8BAE51B0-742C-4897-8E66-072C0732A9AA}" destId="{705019B0-5938-4CA9-A644-38DD5496F829}" srcOrd="0" destOrd="0" presId="urn:diagrams.loki3.com/VaryingWidthList"/>
    <dgm:cxn modelId="{1D7C02CC-EF72-418A-9361-3076EE0FC065}" srcId="{0DEBD753-EC65-4096-B15D-223645DFFD7F}" destId="{DEA5F9D0-D8C2-4497-93FD-6638DCBDADAA}" srcOrd="2" destOrd="0" parTransId="{E90B64FF-4A6A-42A3-9BF8-FF536E45C60D}" sibTransId="{41E7C391-098C-4A2C-B25A-0A14657457DA}"/>
    <dgm:cxn modelId="{8F27D0D3-3CF1-49C2-8CA0-81C05C0A6BB2}" type="presOf" srcId="{EA4E67B9-8993-4DD2-8D47-C4E509AB70F4}" destId="{F0D633F5-0D51-4575-B315-016189C2C537}" srcOrd="0" destOrd="0" presId="urn:diagrams.loki3.com/VaryingWidthList"/>
    <dgm:cxn modelId="{CE1D07D8-7B9C-4E2B-BB6B-E4EC935A195E}" srcId="{0DEBD753-EC65-4096-B15D-223645DFFD7F}" destId="{EA4E67B9-8993-4DD2-8D47-C4E509AB70F4}" srcOrd="7" destOrd="0" parTransId="{63E92652-4545-44C2-BF1E-AE20AC94C157}" sibTransId="{D32A5AF9-3E4A-43B4-89E8-EB9D0BEED8B5}"/>
    <dgm:cxn modelId="{175FECE6-6E38-4BED-9D60-50BB8D5843BE}" type="presOf" srcId="{18827009-DCB5-4F17-8D7A-840DBF9CD8C1}" destId="{2BE01BCC-939A-4137-938C-9CADD9F7C5A9}" srcOrd="0" destOrd="0" presId="urn:diagrams.loki3.com/VaryingWidthList"/>
    <dgm:cxn modelId="{F81BABEA-EA9B-46FC-82A0-E1436CEF7E0E}" type="presOf" srcId="{690E5264-73D6-42FF-822E-D84EB84C2CA0}" destId="{34B2ADA5-DDBF-47F7-A5D6-BA2EF490C20E}" srcOrd="0" destOrd="0" presId="urn:diagrams.loki3.com/VaryingWidthList"/>
    <dgm:cxn modelId="{7F7AD0EC-2476-432F-96F6-C46288B5EC7B}" type="presOf" srcId="{0DEBD753-EC65-4096-B15D-223645DFFD7F}" destId="{3931A6AA-ACDE-44FE-A170-FE3730DB99D2}" srcOrd="0" destOrd="0" presId="urn:diagrams.loki3.com/VaryingWidthList"/>
    <dgm:cxn modelId="{9C9466EF-2FC4-4CB4-B61F-F6ACF2E605E8}" srcId="{0DEBD753-EC65-4096-B15D-223645DFFD7F}" destId="{690E5264-73D6-42FF-822E-D84EB84C2CA0}" srcOrd="4" destOrd="0" parTransId="{997BEAFC-2EAD-4460-8FC6-15E8ADA2EA2B}" sibTransId="{A49E5D4B-4AF9-4BFC-9944-E3FE70F38AAC}"/>
    <dgm:cxn modelId="{CE9EAF01-9CC0-47D3-B276-23E0C38C87D5}" type="presParOf" srcId="{3931A6AA-ACDE-44FE-A170-FE3730DB99D2}" destId="{E7B744A1-EF10-4098-9CF7-1DB9D2F7228D}" srcOrd="0" destOrd="0" presId="urn:diagrams.loki3.com/VaryingWidthList"/>
    <dgm:cxn modelId="{FD20D8B7-83A7-4772-B07D-363D057C0C2A}" type="presParOf" srcId="{3931A6AA-ACDE-44FE-A170-FE3730DB99D2}" destId="{E0E4C3C1-5C6E-4851-BE20-AAFBEEB484AB}" srcOrd="1" destOrd="0" presId="urn:diagrams.loki3.com/VaryingWidthList"/>
    <dgm:cxn modelId="{7F25A92A-21E8-407A-A591-F53624554DC1}" type="presParOf" srcId="{3931A6AA-ACDE-44FE-A170-FE3730DB99D2}" destId="{1AC941BF-71FB-43A3-9AD2-4D8AECF31652}" srcOrd="2" destOrd="0" presId="urn:diagrams.loki3.com/VaryingWidthList"/>
    <dgm:cxn modelId="{119BD5AE-2AA6-4AB2-809B-C29ACD52623E}" type="presParOf" srcId="{3931A6AA-ACDE-44FE-A170-FE3730DB99D2}" destId="{F6B8AE10-9F41-45A9-86D7-7ED6FE16D901}" srcOrd="3" destOrd="0" presId="urn:diagrams.loki3.com/VaryingWidthList"/>
    <dgm:cxn modelId="{12A5FB70-8E31-4290-81A9-7CBFEA13FE4D}" type="presParOf" srcId="{3931A6AA-ACDE-44FE-A170-FE3730DB99D2}" destId="{4EEB086C-8D74-4C0E-8C96-D2569EF0F75E}" srcOrd="4" destOrd="0" presId="urn:diagrams.loki3.com/VaryingWidthList"/>
    <dgm:cxn modelId="{B6762597-F7E6-421A-B0EE-15BABE197660}" type="presParOf" srcId="{3931A6AA-ACDE-44FE-A170-FE3730DB99D2}" destId="{7CACC3E6-AB20-4FBE-A855-E5FD59C4E9AA}" srcOrd="5" destOrd="0" presId="urn:diagrams.loki3.com/VaryingWidthList"/>
    <dgm:cxn modelId="{3FF98F11-FEAE-4DC4-89D2-D833D1D63506}" type="presParOf" srcId="{3931A6AA-ACDE-44FE-A170-FE3730DB99D2}" destId="{705019B0-5938-4CA9-A644-38DD5496F829}" srcOrd="6" destOrd="0" presId="urn:diagrams.loki3.com/VaryingWidthList"/>
    <dgm:cxn modelId="{787EB570-A99D-46E6-93DC-B756AF7468FE}" type="presParOf" srcId="{3931A6AA-ACDE-44FE-A170-FE3730DB99D2}" destId="{CFADD0BD-F6D7-4989-9B09-E393059D9582}" srcOrd="7" destOrd="0" presId="urn:diagrams.loki3.com/VaryingWidthList"/>
    <dgm:cxn modelId="{DD40EFB5-BC46-41E1-B4BB-3C6707BDA0B4}" type="presParOf" srcId="{3931A6AA-ACDE-44FE-A170-FE3730DB99D2}" destId="{34B2ADA5-DDBF-47F7-A5D6-BA2EF490C20E}" srcOrd="8" destOrd="0" presId="urn:diagrams.loki3.com/VaryingWidthList"/>
    <dgm:cxn modelId="{04EADB2B-B43A-4603-AE98-ADC784EBFF22}" type="presParOf" srcId="{3931A6AA-ACDE-44FE-A170-FE3730DB99D2}" destId="{DB1B2C3F-2B0B-458D-B53E-EFB67343BA10}" srcOrd="9" destOrd="0" presId="urn:diagrams.loki3.com/VaryingWidthList"/>
    <dgm:cxn modelId="{8BC35EB7-EB58-40E8-ACC7-96254368AFD0}" type="presParOf" srcId="{3931A6AA-ACDE-44FE-A170-FE3730DB99D2}" destId="{997ED4C7-CCDE-46B6-B876-A5AF8C535FAB}" srcOrd="10" destOrd="0" presId="urn:diagrams.loki3.com/VaryingWidthList"/>
    <dgm:cxn modelId="{7EFCFB9B-F813-4702-92C4-2B8A45A1124C}" type="presParOf" srcId="{3931A6AA-ACDE-44FE-A170-FE3730DB99D2}" destId="{E54A3DFF-573C-45D1-9D29-FA031A997357}" srcOrd="11" destOrd="0" presId="urn:diagrams.loki3.com/VaryingWidthList"/>
    <dgm:cxn modelId="{B8645ADA-EC38-4086-9F30-082379B3032F}" type="presParOf" srcId="{3931A6AA-ACDE-44FE-A170-FE3730DB99D2}" destId="{992D85A2-F198-4F34-9C20-726354EBFA81}" srcOrd="12" destOrd="0" presId="urn:diagrams.loki3.com/VaryingWidthList"/>
    <dgm:cxn modelId="{23AA0AAE-89D1-46F0-9B3E-06423A45070A}" type="presParOf" srcId="{3931A6AA-ACDE-44FE-A170-FE3730DB99D2}" destId="{0A4E4DA5-6416-4717-958B-5769893A7A95}" srcOrd="13" destOrd="0" presId="urn:diagrams.loki3.com/VaryingWidthList"/>
    <dgm:cxn modelId="{EBAB3C4E-44F8-4167-BDAF-8E9BF2CE7E6F}" type="presParOf" srcId="{3931A6AA-ACDE-44FE-A170-FE3730DB99D2}" destId="{F0D633F5-0D51-4575-B315-016189C2C537}" srcOrd="14" destOrd="0" presId="urn:diagrams.loki3.com/VaryingWidthList"/>
    <dgm:cxn modelId="{72FE350C-B2A0-49EA-BD64-700B04B65BB2}" type="presParOf" srcId="{3931A6AA-ACDE-44FE-A170-FE3730DB99D2}" destId="{B693B61D-55C6-404D-9340-9C445CFAFDCC}" srcOrd="15" destOrd="0" presId="urn:diagrams.loki3.com/VaryingWidthList"/>
    <dgm:cxn modelId="{D802F43A-DCA5-4FEE-9C5D-1324C72872DB}" type="presParOf" srcId="{3931A6AA-ACDE-44FE-A170-FE3730DB99D2}" destId="{2BE01BCC-939A-4137-938C-9CADD9F7C5A9}" srcOrd="16" destOrd="0" presId="urn:diagrams.loki3.com/VaryingWidthList"/>
    <dgm:cxn modelId="{59325C96-43B6-4ADE-9CF2-B6E41B3A833F}" type="presParOf" srcId="{3931A6AA-ACDE-44FE-A170-FE3730DB99D2}" destId="{C1099A44-DE1C-4FFC-B9BC-0DCDF2D426AA}" srcOrd="17" destOrd="0" presId="urn:diagrams.loki3.com/VaryingWidthList"/>
    <dgm:cxn modelId="{91ED7194-ECB1-4542-BB05-4AC87145CC54}" type="presParOf" srcId="{3931A6AA-ACDE-44FE-A170-FE3730DB99D2}" destId="{4E44BA07-C259-44F3-9DD0-951340092573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316026FD-C621-4DAF-851E-B93A6B2D5D30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075D6994-418E-4045-BC20-8A50CB6AD562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79721D2A-AF80-44BC-BD1E-4DAFD3008344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F0D633F5-0D51-4575-B315-016189C2C537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2BE01BCC-939A-4137-938C-9CADD9F7C5A9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4E44BA07-C259-44F3-9DD0-951340092573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4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n-DE" sz="2000" kern="1200" dirty="0"/>
        </a:p>
      </dsp:txBody>
      <dsp:txXfrm>
        <a:off x="0" y="2345"/>
        <a:ext cx="720000" cy="380702"/>
      </dsp:txXfrm>
    </dsp:sp>
    <dsp:sp modelId="{1AC941BF-71FB-43A3-9AD2-4D8AECF31652}">
      <dsp:nvSpPr>
        <dsp:cNvPr id="0" name=""/>
        <dsp:cNvSpPr/>
      </dsp:nvSpPr>
      <dsp:spPr>
        <a:xfrm>
          <a:off x="0" y="402083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  <a:endParaRPr lang="en-DE" sz="2000" kern="1200" dirty="0"/>
        </a:p>
      </dsp:txBody>
      <dsp:txXfrm>
        <a:off x="0" y="402083"/>
        <a:ext cx="720000" cy="380702"/>
      </dsp:txXfrm>
    </dsp:sp>
    <dsp:sp modelId="{4EEB086C-8D74-4C0E-8C96-D2569EF0F75E}">
      <dsp:nvSpPr>
        <dsp:cNvPr id="0" name=""/>
        <dsp:cNvSpPr/>
      </dsp:nvSpPr>
      <dsp:spPr>
        <a:xfrm>
          <a:off x="0" y="801821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</a:t>
          </a:r>
          <a:endParaRPr lang="en-DE" sz="2000" kern="1200" dirty="0"/>
        </a:p>
      </dsp:txBody>
      <dsp:txXfrm>
        <a:off x="0" y="801821"/>
        <a:ext cx="720000" cy="380702"/>
      </dsp:txXfrm>
    </dsp:sp>
    <dsp:sp modelId="{705019B0-5938-4CA9-A644-38DD5496F829}">
      <dsp:nvSpPr>
        <dsp:cNvPr id="0" name=""/>
        <dsp:cNvSpPr/>
      </dsp:nvSpPr>
      <dsp:spPr>
        <a:xfrm>
          <a:off x="0" y="1201559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</a:t>
          </a:r>
          <a:endParaRPr lang="en-DE" sz="2000" kern="1200" dirty="0"/>
        </a:p>
      </dsp:txBody>
      <dsp:txXfrm>
        <a:off x="0" y="1201559"/>
        <a:ext cx="720000" cy="380702"/>
      </dsp:txXfrm>
    </dsp:sp>
    <dsp:sp modelId="{34B2ADA5-DDBF-47F7-A5D6-BA2EF490C20E}">
      <dsp:nvSpPr>
        <dsp:cNvPr id="0" name=""/>
        <dsp:cNvSpPr/>
      </dsp:nvSpPr>
      <dsp:spPr>
        <a:xfrm>
          <a:off x="0" y="1601296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</a:t>
          </a:r>
          <a:endParaRPr lang="en-DE" sz="2000" kern="1200" dirty="0"/>
        </a:p>
      </dsp:txBody>
      <dsp:txXfrm>
        <a:off x="0" y="1601296"/>
        <a:ext cx="720000" cy="380702"/>
      </dsp:txXfrm>
    </dsp:sp>
    <dsp:sp modelId="{997ED4C7-CCDE-46B6-B876-A5AF8C535FAB}">
      <dsp:nvSpPr>
        <dsp:cNvPr id="0" name=""/>
        <dsp:cNvSpPr/>
      </dsp:nvSpPr>
      <dsp:spPr>
        <a:xfrm>
          <a:off x="0" y="2001034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</a:t>
          </a:r>
          <a:endParaRPr lang="en-DE" sz="2000" kern="1200" dirty="0"/>
        </a:p>
      </dsp:txBody>
      <dsp:txXfrm>
        <a:off x="0" y="2001034"/>
        <a:ext cx="720000" cy="380702"/>
      </dsp:txXfrm>
    </dsp:sp>
    <dsp:sp modelId="{992D85A2-F198-4F34-9C20-726354EBFA81}">
      <dsp:nvSpPr>
        <dsp:cNvPr id="0" name=""/>
        <dsp:cNvSpPr/>
      </dsp:nvSpPr>
      <dsp:spPr>
        <a:xfrm>
          <a:off x="0" y="2400772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</a:t>
          </a:r>
          <a:endParaRPr lang="en-DE" sz="2000" kern="1200" dirty="0"/>
        </a:p>
      </dsp:txBody>
      <dsp:txXfrm>
        <a:off x="0" y="2400772"/>
        <a:ext cx="720000" cy="380702"/>
      </dsp:txXfrm>
    </dsp:sp>
    <dsp:sp modelId="{F0D633F5-0D51-4575-B315-016189C2C537}">
      <dsp:nvSpPr>
        <dsp:cNvPr id="0" name=""/>
        <dsp:cNvSpPr/>
      </dsp:nvSpPr>
      <dsp:spPr>
        <a:xfrm>
          <a:off x="0" y="2800510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</a:t>
          </a:r>
          <a:endParaRPr lang="en-DE" sz="2000" kern="1200" dirty="0"/>
        </a:p>
      </dsp:txBody>
      <dsp:txXfrm>
        <a:off x="0" y="2800510"/>
        <a:ext cx="720000" cy="380702"/>
      </dsp:txXfrm>
    </dsp:sp>
    <dsp:sp modelId="{2BE01BCC-939A-4137-938C-9CADD9F7C5A9}">
      <dsp:nvSpPr>
        <dsp:cNvPr id="0" name=""/>
        <dsp:cNvSpPr/>
      </dsp:nvSpPr>
      <dsp:spPr>
        <a:xfrm>
          <a:off x="0" y="3200247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9</a:t>
          </a:r>
          <a:endParaRPr lang="en-DE" sz="2000" kern="1200" dirty="0"/>
        </a:p>
      </dsp:txBody>
      <dsp:txXfrm>
        <a:off x="0" y="3200247"/>
        <a:ext cx="720000" cy="380702"/>
      </dsp:txXfrm>
    </dsp:sp>
    <dsp:sp modelId="{4E44BA07-C259-44F3-9DD0-951340092573}">
      <dsp:nvSpPr>
        <dsp:cNvPr id="0" name=""/>
        <dsp:cNvSpPr/>
      </dsp:nvSpPr>
      <dsp:spPr>
        <a:xfrm>
          <a:off x="0" y="3599985"/>
          <a:ext cx="720000" cy="380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</a:t>
          </a:r>
          <a:endParaRPr lang="en-DE" sz="2000" kern="1200" dirty="0"/>
        </a:p>
      </dsp:txBody>
      <dsp:txXfrm>
        <a:off x="0" y="3599985"/>
        <a:ext cx="720000" cy="380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1093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</a:t>
          </a:r>
          <a:endParaRPr lang="en-DE" sz="3400" kern="1200" dirty="0"/>
        </a:p>
      </dsp:txBody>
      <dsp:txXfrm>
        <a:off x="0" y="1093"/>
        <a:ext cx="720000" cy="636935"/>
      </dsp:txXfrm>
    </dsp:sp>
    <dsp:sp modelId="{1AC941BF-71FB-43A3-9AD2-4D8AECF31652}">
      <dsp:nvSpPr>
        <dsp:cNvPr id="0" name=""/>
        <dsp:cNvSpPr/>
      </dsp:nvSpPr>
      <dsp:spPr>
        <a:xfrm>
          <a:off x="0" y="669876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2</a:t>
          </a:r>
          <a:endParaRPr lang="en-DE" sz="3400" kern="1200" dirty="0"/>
        </a:p>
      </dsp:txBody>
      <dsp:txXfrm>
        <a:off x="0" y="669876"/>
        <a:ext cx="720000" cy="636935"/>
      </dsp:txXfrm>
    </dsp:sp>
    <dsp:sp modelId="{4EEB086C-8D74-4C0E-8C96-D2569EF0F75E}">
      <dsp:nvSpPr>
        <dsp:cNvPr id="0" name=""/>
        <dsp:cNvSpPr/>
      </dsp:nvSpPr>
      <dsp:spPr>
        <a:xfrm>
          <a:off x="0" y="1338658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</a:t>
          </a:r>
          <a:endParaRPr lang="en-DE" sz="3400" kern="1200" dirty="0"/>
        </a:p>
      </dsp:txBody>
      <dsp:txXfrm>
        <a:off x="0" y="1338658"/>
        <a:ext cx="720000" cy="636935"/>
      </dsp:txXfrm>
    </dsp:sp>
    <dsp:sp modelId="{997ED4C7-CCDE-46B6-B876-A5AF8C535FAB}">
      <dsp:nvSpPr>
        <dsp:cNvPr id="0" name=""/>
        <dsp:cNvSpPr/>
      </dsp:nvSpPr>
      <dsp:spPr>
        <a:xfrm>
          <a:off x="0" y="2007440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6</a:t>
          </a:r>
          <a:endParaRPr lang="en-DE" sz="3400" kern="1200" dirty="0"/>
        </a:p>
      </dsp:txBody>
      <dsp:txXfrm>
        <a:off x="0" y="2007440"/>
        <a:ext cx="720000" cy="636935"/>
      </dsp:txXfrm>
    </dsp:sp>
    <dsp:sp modelId="{F0D633F5-0D51-4575-B315-016189C2C537}">
      <dsp:nvSpPr>
        <dsp:cNvPr id="0" name=""/>
        <dsp:cNvSpPr/>
      </dsp:nvSpPr>
      <dsp:spPr>
        <a:xfrm>
          <a:off x="0" y="2676222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8</a:t>
          </a:r>
          <a:endParaRPr lang="en-DE" sz="3400" kern="1200" dirty="0"/>
        </a:p>
      </dsp:txBody>
      <dsp:txXfrm>
        <a:off x="0" y="2676222"/>
        <a:ext cx="720000" cy="636935"/>
      </dsp:txXfrm>
    </dsp:sp>
    <dsp:sp modelId="{4E44BA07-C259-44F3-9DD0-951340092573}">
      <dsp:nvSpPr>
        <dsp:cNvPr id="0" name=""/>
        <dsp:cNvSpPr/>
      </dsp:nvSpPr>
      <dsp:spPr>
        <a:xfrm>
          <a:off x="0" y="3345004"/>
          <a:ext cx="720000" cy="6369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10</a:t>
          </a:r>
          <a:endParaRPr lang="en-DE" sz="3400" kern="1200" dirty="0"/>
        </a:p>
      </dsp:txBody>
      <dsp:txXfrm>
        <a:off x="0" y="3345004"/>
        <a:ext cx="720000" cy="636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0.24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0.21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0.30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0.26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0.24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0.45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0.47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0.41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0.42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0.42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0.39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44A1-EF10-4098-9CF7-1DB9D2F7228D}">
      <dsp:nvSpPr>
        <dsp:cNvPr id="0" name=""/>
        <dsp:cNvSpPr/>
      </dsp:nvSpPr>
      <dsp:spPr>
        <a:xfrm>
          <a:off x="0" y="2374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  <a:endParaRPr lang="en-DE" sz="2100" kern="1200" dirty="0"/>
        </a:p>
      </dsp:txBody>
      <dsp:txXfrm>
        <a:off x="0" y="2374"/>
        <a:ext cx="713860" cy="385402"/>
      </dsp:txXfrm>
    </dsp:sp>
    <dsp:sp modelId="{1AC941BF-71FB-43A3-9AD2-4D8AECF31652}">
      <dsp:nvSpPr>
        <dsp:cNvPr id="0" name=""/>
        <dsp:cNvSpPr/>
      </dsp:nvSpPr>
      <dsp:spPr>
        <a:xfrm>
          <a:off x="0" y="407047"/>
          <a:ext cx="713860" cy="385402"/>
        </a:xfrm>
        <a:prstGeom prst="rect">
          <a:avLst/>
        </a:prstGeom>
        <a:solidFill>
          <a:srgbClr val="1A3260">
            <a:hueOff val="0"/>
            <a:satOff val="0"/>
            <a:lumOff val="0"/>
            <a:alphaOff val="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0.68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407047"/>
        <a:ext cx="713860" cy="385402"/>
      </dsp:txXfrm>
    </dsp:sp>
    <dsp:sp modelId="{4EEB086C-8D74-4C0E-8C96-D2569EF0F75E}">
      <dsp:nvSpPr>
        <dsp:cNvPr id="0" name=""/>
        <dsp:cNvSpPr/>
      </dsp:nvSpPr>
      <dsp:spPr>
        <a:xfrm>
          <a:off x="0" y="811720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  <a:endParaRPr lang="en-DE" sz="2100" kern="1200" dirty="0"/>
        </a:p>
      </dsp:txBody>
      <dsp:txXfrm>
        <a:off x="0" y="811720"/>
        <a:ext cx="713860" cy="385402"/>
      </dsp:txXfrm>
    </dsp:sp>
    <dsp:sp modelId="{705019B0-5938-4CA9-A644-38DD5496F829}">
      <dsp:nvSpPr>
        <dsp:cNvPr id="0" name=""/>
        <dsp:cNvSpPr/>
      </dsp:nvSpPr>
      <dsp:spPr>
        <a:xfrm>
          <a:off x="0" y="1216392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216392"/>
        <a:ext cx="713860" cy="385402"/>
      </dsp:txXfrm>
    </dsp:sp>
    <dsp:sp modelId="{34B2ADA5-DDBF-47F7-A5D6-BA2EF490C20E}">
      <dsp:nvSpPr>
        <dsp:cNvPr id="0" name=""/>
        <dsp:cNvSpPr/>
      </dsp:nvSpPr>
      <dsp:spPr>
        <a:xfrm>
          <a:off x="0" y="162106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1621065"/>
        <a:ext cx="713860" cy="385402"/>
      </dsp:txXfrm>
    </dsp:sp>
    <dsp:sp modelId="{997ED4C7-CCDE-46B6-B876-A5AF8C535FAB}">
      <dsp:nvSpPr>
        <dsp:cNvPr id="0" name=""/>
        <dsp:cNvSpPr/>
      </dsp:nvSpPr>
      <dsp:spPr>
        <a:xfrm>
          <a:off x="0" y="202573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0.77</a:t>
          </a:r>
          <a:endParaRPr lang="en-DE" sz="2100" kern="1200" dirty="0"/>
        </a:p>
      </dsp:txBody>
      <dsp:txXfrm>
        <a:off x="0" y="2025738"/>
        <a:ext cx="713860" cy="385402"/>
      </dsp:txXfrm>
    </dsp:sp>
    <dsp:sp modelId="{992D85A2-F198-4F34-9C20-726354EBFA81}">
      <dsp:nvSpPr>
        <dsp:cNvPr id="0" name=""/>
        <dsp:cNvSpPr/>
      </dsp:nvSpPr>
      <dsp:spPr>
        <a:xfrm>
          <a:off x="0" y="2430410"/>
          <a:ext cx="713860" cy="385402"/>
        </a:xfrm>
        <a:prstGeom prst="rect">
          <a:avLst/>
        </a:prstGeom>
        <a:solidFill>
          <a:srgbClr val="EBEBEB">
            <a:lumMod val="50000"/>
          </a:srgbClr>
        </a:solidFill>
        <a:ln w="2222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0</a:t>
          </a:r>
          <a:endParaRPr lang="en-DE" sz="20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2430410"/>
        <a:ext cx="713860" cy="385402"/>
      </dsp:txXfrm>
    </dsp:sp>
    <dsp:sp modelId="{F0D633F5-0D51-4575-B315-016189C2C537}">
      <dsp:nvSpPr>
        <dsp:cNvPr id="0" name=""/>
        <dsp:cNvSpPr/>
      </dsp:nvSpPr>
      <dsp:spPr>
        <a:xfrm>
          <a:off x="0" y="2835083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0.75</a:t>
          </a:r>
          <a:endParaRPr lang="en-DE" sz="2100" kern="1200" dirty="0"/>
        </a:p>
      </dsp:txBody>
      <dsp:txXfrm>
        <a:off x="0" y="2835083"/>
        <a:ext cx="713860" cy="385402"/>
      </dsp:txXfrm>
    </dsp:sp>
    <dsp:sp modelId="{2BE01BCC-939A-4137-938C-9CADD9F7C5A9}">
      <dsp:nvSpPr>
        <dsp:cNvPr id="0" name=""/>
        <dsp:cNvSpPr/>
      </dsp:nvSpPr>
      <dsp:spPr>
        <a:xfrm>
          <a:off x="0" y="3239755"/>
          <a:ext cx="713860" cy="385402"/>
        </a:xfrm>
        <a:prstGeom prst="rect">
          <a:avLst/>
        </a:prstGeom>
        <a:solidFill>
          <a:schemeClr val="bg2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  <a:endParaRPr lang="en-DE" sz="2100" kern="1200" dirty="0"/>
        </a:p>
      </dsp:txBody>
      <dsp:txXfrm>
        <a:off x="0" y="3239755"/>
        <a:ext cx="713860" cy="385402"/>
      </dsp:txXfrm>
    </dsp:sp>
    <dsp:sp modelId="{4E44BA07-C259-44F3-9DD0-951340092573}">
      <dsp:nvSpPr>
        <dsp:cNvPr id="0" name=""/>
        <dsp:cNvSpPr/>
      </dsp:nvSpPr>
      <dsp:spPr>
        <a:xfrm>
          <a:off x="0" y="3644428"/>
          <a:ext cx="713860" cy="3854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0.79</a:t>
          </a:r>
          <a:endParaRPr lang="en-DE" sz="2100" kern="1200" dirty="0"/>
        </a:p>
      </dsp:txBody>
      <dsp:txXfrm>
        <a:off x="0" y="3644428"/>
        <a:ext cx="713860" cy="385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97" y="4669117"/>
            <a:ext cx="10403372" cy="671127"/>
          </a:xfrm>
        </p:spPr>
        <p:txBody>
          <a:bodyPr>
            <a:no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SFA based self-localization using natural landmarks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959" y="5482187"/>
            <a:ext cx="10993546" cy="484822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>
                <a:solidFill>
                  <a:srgbClr val="7CEBFF"/>
                </a:solidFill>
              </a:rPr>
              <a:t>Master Thesis - Kaushik Karanam</a:t>
            </a:r>
          </a:p>
          <a:p>
            <a:pPr lvl="1"/>
            <a:r>
              <a:rPr lang="en-US" i="1">
                <a:solidFill>
                  <a:srgbClr val="7CEBFF"/>
                </a:solidFill>
              </a:rPr>
              <a:t>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Real images total marker detection rate (indoor)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174CCA69-635F-4AD1-8F88-DB45098403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7416" y="1034914"/>
            <a:ext cx="2251503" cy="23762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E28706C-154E-4C10-B6D2-89B6DAD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18" y="1102138"/>
            <a:ext cx="3398663" cy="224180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F15B18-8C68-4EBD-8B42-7D9CCE0A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88" y="3742160"/>
            <a:ext cx="2356941" cy="24875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32793E7D-DFCC-4BC3-B257-CA3D595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58" y="3742160"/>
            <a:ext cx="2475099" cy="248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DF120-39FE-46B1-B164-39838B578EC4}"/>
              </a:ext>
            </a:extLst>
          </p:cNvPr>
          <p:cNvSpPr txBox="1"/>
          <p:nvPr/>
        </p:nvSpPr>
        <p:spPr>
          <a:xfrm>
            <a:off x="4779252" y="648966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39BEE-E9F5-4046-936B-7E844F3D555C}"/>
              </a:ext>
            </a:extLst>
          </p:cNvPr>
          <p:cNvSpPr txBox="1"/>
          <p:nvPr/>
        </p:nvSpPr>
        <p:spPr>
          <a:xfrm>
            <a:off x="9002114" y="694935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49F04-BCC9-4A11-B013-003D713518CB}"/>
              </a:ext>
            </a:extLst>
          </p:cNvPr>
          <p:cNvSpPr txBox="1"/>
          <p:nvPr/>
        </p:nvSpPr>
        <p:spPr>
          <a:xfrm rot="16200000">
            <a:off x="4297585" y="1930859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CFECB-F768-405B-B659-8A1BDD884203}"/>
              </a:ext>
            </a:extLst>
          </p:cNvPr>
          <p:cNvSpPr txBox="1"/>
          <p:nvPr/>
        </p:nvSpPr>
        <p:spPr>
          <a:xfrm rot="16200000">
            <a:off x="10269761" y="1930860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6F29E-41D1-4C46-9530-2CCD20C9CE15}"/>
              </a:ext>
            </a:extLst>
          </p:cNvPr>
          <p:cNvSpPr txBox="1"/>
          <p:nvPr/>
        </p:nvSpPr>
        <p:spPr>
          <a:xfrm rot="16200000">
            <a:off x="4287016" y="4553498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8ECF0-4014-420F-81C7-DE57B9436A66}"/>
              </a:ext>
            </a:extLst>
          </p:cNvPr>
          <p:cNvSpPr txBox="1"/>
          <p:nvPr/>
        </p:nvSpPr>
        <p:spPr>
          <a:xfrm rot="16200000">
            <a:off x="8030358" y="4588752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0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5426-BF90-4E81-B9AF-3233FAE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here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6C5E-027C-4141-B208-C5AA7752C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 the model separately for each Aruco detection.</a:t>
            </a:r>
          </a:p>
          <a:p>
            <a:r>
              <a:rPr lang="en-US" dirty="0"/>
              <a:t>We Test the model  separately for each Aruco. </a:t>
            </a:r>
          </a:p>
          <a:p>
            <a:r>
              <a:rPr lang="en-US" dirty="0"/>
              <a:t>In each image, either of one or neither one of them could be detected.  </a:t>
            </a:r>
          </a:p>
          <a:p>
            <a:r>
              <a:rPr lang="en-US" dirty="0"/>
              <a:t>p(A and B) = ¼ </a:t>
            </a:r>
          </a:p>
          <a:p>
            <a:r>
              <a:rPr lang="en-US" dirty="0"/>
              <a:t>This might be due to various reasons as explained in slide 4.</a:t>
            </a:r>
          </a:p>
        </p:txBody>
      </p:sp>
      <p:pic>
        <p:nvPicPr>
          <p:cNvPr id="8" name="Picture 7" descr="A picture containing jack, birdhouse, animal, panda&#10;&#10;Description automatically generated">
            <a:extLst>
              <a:ext uri="{FF2B5EF4-FFF2-40B4-BE49-F238E27FC236}">
                <a16:creationId xmlns:a16="http://schemas.microsoft.com/office/drawing/2014/main" id="{88BAF921-1342-415D-A3EC-1E31EE84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228003"/>
            <a:ext cx="1653540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E4A9F-EF5A-40AD-84DC-CE94F1839BC0}"/>
              </a:ext>
            </a:extLst>
          </p:cNvPr>
          <p:cNvSpPr txBox="1"/>
          <p:nvPr/>
        </p:nvSpPr>
        <p:spPr>
          <a:xfrm>
            <a:off x="2434281" y="2718486"/>
            <a:ext cx="165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160</a:t>
            </a:r>
            <a:endParaRPr lang="en-DE" dirty="0"/>
          </a:p>
        </p:txBody>
      </p:sp>
      <p:pic>
        <p:nvPicPr>
          <p:cNvPr id="11" name="Picture 10" descr="A picture containing jack, birdhouse, animal&#10;&#10;Description automatically generated">
            <a:extLst>
              <a:ext uri="{FF2B5EF4-FFF2-40B4-BE49-F238E27FC236}">
                <a16:creationId xmlns:a16="http://schemas.microsoft.com/office/drawing/2014/main" id="{1BD27F32-985F-4481-B88A-88930D58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4328481"/>
            <a:ext cx="1645920" cy="1623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8A288-D6FE-4866-8C26-5866D9AF2F23}"/>
              </a:ext>
            </a:extLst>
          </p:cNvPr>
          <p:cNvSpPr txBox="1"/>
          <p:nvPr/>
        </p:nvSpPr>
        <p:spPr>
          <a:xfrm>
            <a:off x="2434281" y="4748509"/>
            <a:ext cx="14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144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459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Techniques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F797-15DD-46C7-B375-4FD9E40C4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96458" cy="3633047"/>
          </a:xfrm>
        </p:spPr>
        <p:txBody>
          <a:bodyPr/>
          <a:lstStyle/>
          <a:p>
            <a:r>
              <a:rPr lang="en-US" dirty="0"/>
              <a:t>Just with Aruco 1 land-marker, 8 slow features. </a:t>
            </a:r>
          </a:p>
          <a:p>
            <a:r>
              <a:rPr lang="en-US" dirty="0"/>
              <a:t>Just with Aruco 2 land-marker, 8 slow features. </a:t>
            </a:r>
          </a:p>
          <a:p>
            <a:r>
              <a:rPr lang="en-US" dirty="0"/>
              <a:t>Concatenation of both the land-markers , with 16 slow features. </a:t>
            </a:r>
          </a:p>
          <a:p>
            <a:r>
              <a:rPr lang="en-US" dirty="0"/>
              <a:t>Average of both the land-marker features , with 8 sf. </a:t>
            </a:r>
          </a:p>
          <a:p>
            <a:r>
              <a:rPr lang="en-US" dirty="0"/>
              <a:t>Flagged concatenated features, with 16 sf and 2 detection binary values all together 18 values. </a:t>
            </a:r>
          </a:p>
        </p:txBody>
      </p:sp>
    </p:spTree>
    <p:extLst>
      <p:ext uri="{BB962C8B-B14F-4D97-AF65-F5344CB8AC3E}">
        <p14:creationId xmlns:p14="http://schemas.microsoft.com/office/powerpoint/2010/main" val="44671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00F0-FAD6-4304-BCD2-DF29B057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data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792FE1-A86C-4BDB-A940-FF20ADB2E867}"/>
              </a:ext>
            </a:extLst>
          </p:cNvPr>
          <p:cNvGraphicFramePr>
            <a:graphicFrameLocks/>
          </p:cNvGraphicFramePr>
          <p:nvPr/>
        </p:nvGraphicFramePr>
        <p:xfrm>
          <a:off x="2406480" y="2387290"/>
          <a:ext cx="721068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CB271FE-E0C1-413F-A935-ABF6A9B43152}"/>
              </a:ext>
            </a:extLst>
          </p:cNvPr>
          <p:cNvGraphicFramePr>
            <a:graphicFrameLocks/>
          </p:cNvGraphicFramePr>
          <p:nvPr/>
        </p:nvGraphicFramePr>
        <p:xfrm>
          <a:off x="3667125" y="2387289"/>
          <a:ext cx="721069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BE47275-3A1F-4F59-B706-70373A0402A6}"/>
              </a:ext>
            </a:extLst>
          </p:cNvPr>
          <p:cNvGraphicFramePr>
            <a:graphicFrameLocks/>
          </p:cNvGraphicFramePr>
          <p:nvPr/>
        </p:nvGraphicFramePr>
        <p:xfrm>
          <a:off x="747714" y="2371725"/>
          <a:ext cx="760070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AE737B-1AFF-4D42-9A47-2E824A26FFD8}"/>
              </a:ext>
            </a:extLst>
          </p:cNvPr>
          <p:cNvSpPr txBox="1"/>
          <p:nvPr/>
        </p:nvSpPr>
        <p:spPr>
          <a:xfrm>
            <a:off x="438150" y="2038350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243CB-433E-42CC-B749-1B9A3423DE66}"/>
              </a:ext>
            </a:extLst>
          </p:cNvPr>
          <p:cNvSpPr txBox="1"/>
          <p:nvPr/>
        </p:nvSpPr>
        <p:spPr>
          <a:xfrm>
            <a:off x="2363617" y="2028825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A_160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1DFC-F8C3-43C2-8B4C-C46ABDADC572}"/>
              </a:ext>
            </a:extLst>
          </p:cNvPr>
          <p:cNvSpPr txBox="1"/>
          <p:nvPr/>
        </p:nvSpPr>
        <p:spPr>
          <a:xfrm>
            <a:off x="3624263" y="2004742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76BE1ECC-AB41-4E84-A8B9-2E31DF329D62}"/>
              </a:ext>
            </a:extLst>
          </p:cNvPr>
          <p:cNvGraphicFramePr>
            <a:graphicFrameLocks/>
          </p:cNvGraphicFramePr>
          <p:nvPr/>
        </p:nvGraphicFramePr>
        <p:xfrm>
          <a:off x="6267451" y="2420897"/>
          <a:ext cx="721068" cy="398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00CBBB-96E2-4CD1-8867-86B6193B696F}"/>
              </a:ext>
            </a:extLst>
          </p:cNvPr>
          <p:cNvSpPr txBox="1"/>
          <p:nvPr/>
        </p:nvSpPr>
        <p:spPr>
          <a:xfrm>
            <a:off x="6224588" y="2038350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F10F2BCB-71ED-448E-8676-584E7B138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024331"/>
              </p:ext>
            </p:extLst>
          </p:nvPr>
        </p:nvGraphicFramePr>
        <p:xfrm>
          <a:off x="8249165" y="2371725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A9142E5-1A24-45EF-8352-7AE144E4B07E}"/>
              </a:ext>
            </a:extLst>
          </p:cNvPr>
          <p:cNvSpPr txBox="1"/>
          <p:nvPr/>
        </p:nvSpPr>
        <p:spPr>
          <a:xfrm>
            <a:off x="8206302" y="2038350"/>
            <a:ext cx="10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A_144</a:t>
            </a:r>
            <a:endParaRPr lang="en-DE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4425B-DEEE-431F-B449-EAD433E8D6A4}"/>
              </a:ext>
            </a:extLst>
          </p:cNvPr>
          <p:cNvCxnSpPr/>
          <p:nvPr/>
        </p:nvCxnSpPr>
        <p:spPr>
          <a:xfrm flipV="1">
            <a:off x="6988519" y="3867150"/>
            <a:ext cx="1217783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01916-4BBF-4FC0-8DF8-E704DDECCE8C}"/>
              </a:ext>
            </a:extLst>
          </p:cNvPr>
          <p:cNvCxnSpPr/>
          <p:nvPr/>
        </p:nvCxnSpPr>
        <p:spPr>
          <a:xfrm flipV="1">
            <a:off x="6988519" y="4276725"/>
            <a:ext cx="1217783" cy="10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DEB3A7-3E3E-470A-BE7E-976B599971CA}"/>
              </a:ext>
            </a:extLst>
          </p:cNvPr>
          <p:cNvCxnSpPr/>
          <p:nvPr/>
        </p:nvCxnSpPr>
        <p:spPr>
          <a:xfrm flipV="1">
            <a:off x="6988519" y="5000625"/>
            <a:ext cx="1217783" cy="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E72496-06A7-498A-A654-B332AC5C8321}"/>
              </a:ext>
            </a:extLst>
          </p:cNvPr>
          <p:cNvCxnSpPr/>
          <p:nvPr/>
        </p:nvCxnSpPr>
        <p:spPr>
          <a:xfrm>
            <a:off x="6988519" y="5753100"/>
            <a:ext cx="121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0EDE5CF2-7ADF-4E58-AD4A-CA4CE77AFF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271441"/>
              </p:ext>
            </p:extLst>
          </p:nvPr>
        </p:nvGraphicFramePr>
        <p:xfrm>
          <a:off x="8975252" y="2371725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B89F3868-ED04-4824-8CCB-C4BD53FD8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923359"/>
              </p:ext>
            </p:extLst>
          </p:nvPr>
        </p:nvGraphicFramePr>
        <p:xfrm>
          <a:off x="9701339" y="2358114"/>
          <a:ext cx="713860" cy="40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3749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/>
      <p:bldP spid="9" grpId="0"/>
      <p:bldP spid="10" grpId="0"/>
      <p:bldGraphic spid="11" grpId="0">
        <p:bldAsOne/>
      </p:bldGraphic>
      <p:bldP spid="12" grpId="0"/>
      <p:bldGraphic spid="13" grpId="0">
        <p:bldAsOne/>
      </p:bldGraphic>
      <p:bldP spid="14" grpId="0"/>
      <p:bldGraphic spid="29" grpId="0">
        <p:bldAsOne/>
      </p:bldGraphic>
      <p:bldGraphic spid="3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36FB-04DA-4DF8-9D0D-6ECE9EE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 individual Markers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CA2473-71CA-45BD-B8C5-D4D1C32F36A0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55195057"/>
              </p:ext>
            </p:extLst>
          </p:nvPr>
        </p:nvGraphicFramePr>
        <p:xfrm>
          <a:off x="903511" y="2513753"/>
          <a:ext cx="3805237" cy="4265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Acrobat Document" r:id="rId3" imgW="2270316" imgH="2544992" progId="AcroExch.Document.DC">
                  <p:embed/>
                </p:oleObj>
              </mc:Choice>
              <mc:Fallback>
                <p:oleObj name="Acrobat Document" r:id="rId3" imgW="2270316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511" y="2513753"/>
                        <a:ext cx="3805237" cy="4265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B367C3-3553-42E7-B63E-C27CF8E7B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20168"/>
              </p:ext>
            </p:extLst>
          </p:nvPr>
        </p:nvGraphicFramePr>
        <p:xfrm>
          <a:off x="6515101" y="2513753"/>
          <a:ext cx="3805236" cy="418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Acrobat Document" r:id="rId5" imgW="2316243" imgH="2544992" progId="AcroExch.Document.DC">
                  <p:embed/>
                </p:oleObj>
              </mc:Choice>
              <mc:Fallback>
                <p:oleObj name="Acrobat Document" r:id="rId5" imgW="2316243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101" y="2513753"/>
                        <a:ext cx="3805236" cy="4180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531A42-71A0-4D17-AAD1-F055660FBFA9}"/>
              </a:ext>
            </a:extLst>
          </p:cNvPr>
          <p:cNvSpPr txBox="1"/>
          <p:nvPr/>
        </p:nvSpPr>
        <p:spPr>
          <a:xfrm>
            <a:off x="2562225" y="209614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160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6F2DA-1225-4F47-AE28-FC6757433DD1}"/>
              </a:ext>
            </a:extLst>
          </p:cNvPr>
          <p:cNvSpPr txBox="1"/>
          <p:nvPr/>
        </p:nvSpPr>
        <p:spPr>
          <a:xfrm>
            <a:off x="8001000" y="209614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Aruco 144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696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3078-87E6-421A-9CB1-8C120698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techniques</a:t>
            </a:r>
            <a:endParaRPr lang="en-D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0B4A4-9C13-4371-8E5A-2423696B5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59138"/>
              </p:ext>
            </p:extLst>
          </p:nvPr>
        </p:nvGraphicFramePr>
        <p:xfrm>
          <a:off x="431800" y="2593975"/>
          <a:ext cx="3877156" cy="3710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Acrobat Document" r:id="rId3" imgW="2659040" imgH="2544992" progId="AcroExch.Document.DC">
                  <p:embed/>
                </p:oleObj>
              </mc:Choice>
              <mc:Fallback>
                <p:oleObj name="Acrobat Document" r:id="rId3" imgW="2659040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2593975"/>
                        <a:ext cx="3877156" cy="3710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4F9007-DA25-4017-BFB7-6042EFBE7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156994"/>
              </p:ext>
            </p:extLst>
          </p:nvPr>
        </p:nvGraphicFramePr>
        <p:xfrm>
          <a:off x="4911058" y="2617574"/>
          <a:ext cx="3213100" cy="368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Acrobat Document" r:id="rId5" imgW="2217287" imgH="2544992" progId="AcroExch.Document.DC">
                  <p:embed/>
                </p:oleObj>
              </mc:Choice>
              <mc:Fallback>
                <p:oleObj name="Acrobat Document" r:id="rId5" imgW="2217287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1058" y="2617574"/>
                        <a:ext cx="3213100" cy="3686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5A8F86D-1361-49D2-AC88-0E11F64B5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388299"/>
              </p:ext>
            </p:extLst>
          </p:nvPr>
        </p:nvGraphicFramePr>
        <p:xfrm>
          <a:off x="8547100" y="2593976"/>
          <a:ext cx="3213100" cy="366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Acrobat Document" r:id="rId7" imgW="2232438" imgH="2544992" progId="AcroExch.Document.DC">
                  <p:embed/>
                </p:oleObj>
              </mc:Choice>
              <mc:Fallback>
                <p:oleObj name="Acrobat Document" r:id="rId7" imgW="2232438" imgH="254499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47100" y="2593976"/>
                        <a:ext cx="3213100" cy="366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121963-55AD-4D4B-A79B-FC5C602CD13A}"/>
              </a:ext>
            </a:extLst>
          </p:cNvPr>
          <p:cNvSpPr txBox="1"/>
          <p:nvPr/>
        </p:nvSpPr>
        <p:spPr>
          <a:xfrm>
            <a:off x="1762126" y="220945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Average of dataset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6062F-797F-49F8-AEE0-975C8D5D33FC}"/>
              </a:ext>
            </a:extLst>
          </p:cNvPr>
          <p:cNvSpPr txBox="1"/>
          <p:nvPr/>
        </p:nvSpPr>
        <p:spPr>
          <a:xfrm>
            <a:off x="5904834" y="2209455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Concatenated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EA196-EACD-4984-9851-648965B303F8}"/>
              </a:ext>
            </a:extLst>
          </p:cNvPr>
          <p:cNvSpPr txBox="1"/>
          <p:nvPr/>
        </p:nvSpPr>
        <p:spPr>
          <a:xfrm>
            <a:off x="9258300" y="2209455"/>
            <a:ext cx="235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Concatenated - flagged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Kaushik@stud.fra-uas.de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9B39-2E7A-4573-B74D-DC21150A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1A915E7-BDAC-4A37-AFAE-1A875589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4" y="2151256"/>
            <a:ext cx="9852101" cy="40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5999"/>
            <a:ext cx="11029616" cy="6073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Images from different scenarios</a:t>
            </a:r>
            <a:endParaRPr lang="en-US" dirty="0"/>
          </a:p>
        </p:txBody>
      </p:sp>
      <p:pic>
        <p:nvPicPr>
          <p:cNvPr id="27" name="Picture 27" descr="A large brick building with grass in front of a house&#10;&#10;Description generated with very high confidence">
            <a:extLst>
              <a:ext uri="{FF2B5EF4-FFF2-40B4-BE49-F238E27FC236}">
                <a16:creationId xmlns:a16="http://schemas.microsoft.com/office/drawing/2014/main" id="{9585BACB-B5A8-4CF0-8A4B-60FFD014B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722" y="842569"/>
            <a:ext cx="11238791" cy="1330150"/>
          </a:xfrm>
        </p:spPr>
      </p:pic>
      <p:pic>
        <p:nvPicPr>
          <p:cNvPr id="33" name="Picture 33" descr="A picture containing indoor, white, black, mounted&#10;&#10;Description generated with very high confidence">
            <a:extLst>
              <a:ext uri="{FF2B5EF4-FFF2-40B4-BE49-F238E27FC236}">
                <a16:creationId xmlns:a16="http://schemas.microsoft.com/office/drawing/2014/main" id="{77A32009-41DA-4ABD-BCF3-D93DC36F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360" y="2573050"/>
            <a:ext cx="2587047" cy="2518357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24B77ACA-D625-4D6C-B96B-B841C55E7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4" y="2572869"/>
            <a:ext cx="2511613" cy="2519084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F97858FE-EB62-4523-BF03-4E859F60B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674" y="2571563"/>
            <a:ext cx="2015004" cy="2065991"/>
          </a:xfrm>
          <a:prstGeom prst="rect">
            <a:avLst/>
          </a:prstGeom>
        </p:spPr>
      </p:pic>
      <p:pic>
        <p:nvPicPr>
          <p:cNvPr id="3" name="Picture 3" descr="A picture containing building, photo, sitting, white&#10;&#10;Description generated with very high confidence">
            <a:extLst>
              <a:ext uri="{FF2B5EF4-FFF2-40B4-BE49-F238E27FC236}">
                <a16:creationId xmlns:a16="http://schemas.microsoft.com/office/drawing/2014/main" id="{DA054210-E793-4F23-A395-80A08CAF5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0805" y="2573617"/>
            <a:ext cx="2214095" cy="211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298A-89E9-4465-AE1B-90929F1546BD}"/>
              </a:ext>
            </a:extLst>
          </p:cNvPr>
          <p:cNvSpPr txBox="1"/>
          <p:nvPr/>
        </p:nvSpPr>
        <p:spPr>
          <a:xfrm>
            <a:off x="7159811" y="7724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Holistic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C2653-7EC1-4597-AA04-FF648741EA71}"/>
              </a:ext>
            </a:extLst>
          </p:cNvPr>
          <p:cNvSpPr txBox="1"/>
          <p:nvPr/>
        </p:nvSpPr>
        <p:spPr>
          <a:xfrm>
            <a:off x="363444" y="22535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Simulated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35711-1A9E-4A91-8B91-F225FBCCC0D6}"/>
              </a:ext>
            </a:extLst>
          </p:cNvPr>
          <p:cNvSpPr txBox="1"/>
          <p:nvPr/>
        </p:nvSpPr>
        <p:spPr>
          <a:xfrm>
            <a:off x="6557495" y="2209613"/>
            <a:ext cx="4588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Natural Land marker ( current Experiment)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C3EB1B0-B328-4C5E-8C49-17446047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6" y="608815"/>
            <a:ext cx="11283437" cy="5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6E70-3EBE-4279-96FA-D455E8F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to capture the natural land-marker</a:t>
            </a:r>
            <a:endParaRPr lang="en-DE" dirty="0"/>
          </a:p>
        </p:txBody>
      </p:sp>
      <p:pic>
        <p:nvPicPr>
          <p:cNvPr id="6" name="Content Placeholder 5" descr="A picture containing drawing, screenshot&#10;&#10;Description automatically generated">
            <a:extLst>
              <a:ext uri="{FF2B5EF4-FFF2-40B4-BE49-F238E27FC236}">
                <a16:creationId xmlns:a16="http://schemas.microsoft.com/office/drawing/2014/main" id="{DF433C7E-071D-4500-A4F0-14E2AC51C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0536" y="2663190"/>
            <a:ext cx="4937760" cy="1661160"/>
          </a:xfrm>
        </p:spPr>
      </p:pic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6232F6-5705-4B0E-B213-7A0D1593D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663190"/>
            <a:ext cx="1653540" cy="31927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57996-CAED-4CC5-A121-7009B570CAB0}"/>
              </a:ext>
            </a:extLst>
          </p:cNvPr>
          <p:cNvSpPr txBox="1"/>
          <p:nvPr/>
        </p:nvSpPr>
        <p:spPr>
          <a:xfrm>
            <a:off x="2009844" y="2160183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two Markers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4F8B4-C569-4198-B236-494C5D9AF973}"/>
              </a:ext>
            </a:extLst>
          </p:cNvPr>
          <p:cNvSpPr txBox="1"/>
          <p:nvPr/>
        </p:nvSpPr>
        <p:spPr>
          <a:xfrm>
            <a:off x="5946055" y="2145577"/>
            <a:ext cx="237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single Marker</a:t>
            </a:r>
            <a:endParaRPr lang="en-DE" dirty="0"/>
          </a:p>
        </p:txBody>
      </p:sp>
      <p:pic>
        <p:nvPicPr>
          <p:cNvPr id="11" name="Content Placeholder 5" descr="A close up of a white wall&#10;&#10;Description automatically generated">
            <a:extLst>
              <a:ext uri="{FF2B5EF4-FFF2-40B4-BE49-F238E27FC236}">
                <a16:creationId xmlns:a16="http://schemas.microsoft.com/office/drawing/2014/main" id="{13B05579-0477-43B0-A5F5-D97C63E1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519" y="3304970"/>
            <a:ext cx="1143000" cy="1143000"/>
          </a:xfrm>
          <a:prstGeom prst="rect">
            <a:avLst/>
          </a:prstGeom>
        </p:spPr>
      </p:pic>
      <p:pic>
        <p:nvPicPr>
          <p:cNvPr id="12" name="Content Placeholder 7" descr="A picture containing white, black, photo, front&#10;&#10;Description automatically generated">
            <a:extLst>
              <a:ext uri="{FF2B5EF4-FFF2-40B4-BE49-F238E27FC236}">
                <a16:creationId xmlns:a16="http://schemas.microsoft.com/office/drawing/2014/main" id="{E97CEDEF-4956-4BD8-8802-41315262B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94" y="3304970"/>
            <a:ext cx="1143000" cy="1143000"/>
          </a:xfrm>
          <a:prstGeom prst="rect">
            <a:avLst/>
          </a:prstGeom>
        </p:spPr>
      </p:pic>
      <p:pic>
        <p:nvPicPr>
          <p:cNvPr id="13" name="Picture 12" descr="A close up of a white wall&#10;&#10;Description automatically generated">
            <a:extLst>
              <a:ext uri="{FF2B5EF4-FFF2-40B4-BE49-F238E27FC236}">
                <a16:creationId xmlns:a16="http://schemas.microsoft.com/office/drawing/2014/main" id="{F5E8B679-2E33-4B02-B472-A8E753B46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094" y="4899986"/>
            <a:ext cx="1143000" cy="114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3E4258-8A3B-4125-93E5-CB5126A2E0DB}"/>
              </a:ext>
            </a:extLst>
          </p:cNvPr>
          <p:cNvSpPr txBox="1"/>
          <p:nvPr/>
        </p:nvSpPr>
        <p:spPr>
          <a:xfrm>
            <a:off x="8381519" y="2776754"/>
            <a:ext cx="276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Height = 120 , Width = 120</a:t>
            </a:r>
            <a:endParaRPr lang="en-DE" i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84B26-E500-4822-BAF1-1F5880229815}"/>
              </a:ext>
            </a:extLst>
          </p:cNvPr>
          <p:cNvSpPr txBox="1"/>
          <p:nvPr/>
        </p:nvSpPr>
        <p:spPr>
          <a:xfrm>
            <a:off x="1369268" y="4324350"/>
            <a:ext cx="322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Dependency Issues of Two Markers</a:t>
            </a:r>
            <a:endParaRPr lang="en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E467-24A2-4A26-B9AD-35527329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Strategy of image extraction</a:t>
            </a:r>
            <a:endParaRPr lang="en-DE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0A0AD-7E12-4544-BD6A-3B1F4F7953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828" y="2247053"/>
            <a:ext cx="2554293" cy="36337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F5DC3-A179-449F-82B4-6A339A78D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6292" y="2304203"/>
            <a:ext cx="5422392" cy="1124797"/>
          </a:xfrm>
        </p:spPr>
        <p:txBody>
          <a:bodyPr/>
          <a:lstStyle/>
          <a:p>
            <a:r>
              <a:rPr lang="en-US" dirty="0"/>
              <a:t>Instead of keeping the extraction dimensions constant, we keep varying the dimensions of image extractions based on the size of the Aruco detected.</a:t>
            </a:r>
            <a:endParaRPr lang="en-DE" dirty="0"/>
          </a:p>
        </p:txBody>
      </p:sp>
      <p:pic>
        <p:nvPicPr>
          <p:cNvPr id="14" name="Picture 13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7077E335-D1B5-4187-8E7D-AB991EA1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68" y="3792903"/>
            <a:ext cx="1394253" cy="1394253"/>
          </a:xfrm>
          <a:prstGeom prst="rect">
            <a:avLst/>
          </a:prstGeom>
        </p:spPr>
      </p:pic>
      <p:pic>
        <p:nvPicPr>
          <p:cNvPr id="16" name="Picture 15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0441BF29-00C2-4AEB-843F-D42C73A0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81" y="3792903"/>
            <a:ext cx="1394252" cy="1394252"/>
          </a:xfrm>
          <a:prstGeom prst="rect">
            <a:avLst/>
          </a:prstGeom>
        </p:spPr>
      </p:pic>
      <p:pic>
        <p:nvPicPr>
          <p:cNvPr id="18" name="Picture 17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85080E03-A2AA-40C1-95BA-ED113EE6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2" y="3792902"/>
            <a:ext cx="1394251" cy="1394251"/>
          </a:xfrm>
          <a:prstGeom prst="rect">
            <a:avLst/>
          </a:prstGeom>
        </p:spPr>
      </p:pic>
      <p:pic>
        <p:nvPicPr>
          <p:cNvPr id="20" name="Picture 19" descr="A close up of a white wall&#10;&#10;Description automatically generated">
            <a:extLst>
              <a:ext uri="{FF2B5EF4-FFF2-40B4-BE49-F238E27FC236}">
                <a16:creationId xmlns:a16="http://schemas.microsoft.com/office/drawing/2014/main" id="{7B88924B-D9C0-4DC0-8137-37CB916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2" y="3792613"/>
            <a:ext cx="1394250" cy="13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0DB7-8D2F-4C3D-B038-9252E4B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Aruco marker results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9ECD1-4014-4B88-AE3A-5CC0427EE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1137" y="2895600"/>
            <a:ext cx="3743707" cy="38534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73F50B-BCFF-4045-A57C-094BAD02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43900" y="2531024"/>
            <a:ext cx="2959579" cy="423703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E00FA-29FE-42E8-A450-110B301D8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21" y="2677265"/>
            <a:ext cx="2018538" cy="41765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A6B166-B05E-4106-9197-6B9BFADEFEF2}"/>
              </a:ext>
            </a:extLst>
          </p:cNvPr>
          <p:cNvSpPr txBox="1"/>
          <p:nvPr/>
        </p:nvSpPr>
        <p:spPr>
          <a:xfrm>
            <a:off x="1343025" y="2379107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 Plot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EFF9E-2225-468F-82CC-FFBBF0013DCB}"/>
              </a:ext>
            </a:extLst>
          </p:cNvPr>
          <p:cNvSpPr txBox="1"/>
          <p:nvPr/>
        </p:nvSpPr>
        <p:spPr>
          <a:xfrm>
            <a:off x="3962790" y="2390180"/>
            <a:ext cx="374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using Linear Regression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A1D3E-04DB-4D81-B707-004F59A8E209}"/>
              </a:ext>
            </a:extLst>
          </p:cNvPr>
          <p:cNvSpPr txBox="1"/>
          <p:nvPr/>
        </p:nvSpPr>
        <p:spPr>
          <a:xfrm>
            <a:off x="8927760" y="2084946"/>
            <a:ext cx="192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removal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455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D8937-A198-4630-BCC7-74B0B5C8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Multiple land-markers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 descr="A picture containing indoor, sitting, white, round&#10;&#10;Description automatically generated">
            <a:extLst>
              <a:ext uri="{FF2B5EF4-FFF2-40B4-BE49-F238E27FC236}">
                <a16:creationId xmlns:a16="http://schemas.microsoft.com/office/drawing/2014/main" id="{22089AE3-CB07-418B-88F6-76A964A8E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3929" y="723898"/>
            <a:ext cx="5666665" cy="5666665"/>
          </a:xfrm>
        </p:spPr>
      </p:pic>
    </p:spTree>
    <p:extLst>
      <p:ext uri="{BB962C8B-B14F-4D97-AF65-F5344CB8AC3E}">
        <p14:creationId xmlns:p14="http://schemas.microsoft.com/office/powerpoint/2010/main" val="239406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2835-5302-4D1A-A233-0BB806A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Simulated images total marker detection rate (indoor)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174CCA69-635F-4AD1-8F88-DB45098403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7416" y="1034914"/>
            <a:ext cx="2251503" cy="23762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E28706C-154E-4C10-B6D2-89B6DAD6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18" y="1102138"/>
            <a:ext cx="3398663" cy="224180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F15B18-8C68-4EBD-8B42-7D9CCE0A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88" y="3742160"/>
            <a:ext cx="2356941" cy="24875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32793E7D-DFCC-4BC3-B257-CA3D5953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58" y="3742160"/>
            <a:ext cx="2475099" cy="248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DF120-39FE-46B1-B164-39838B578EC4}"/>
              </a:ext>
            </a:extLst>
          </p:cNvPr>
          <p:cNvSpPr txBox="1"/>
          <p:nvPr/>
        </p:nvSpPr>
        <p:spPr>
          <a:xfrm>
            <a:off x="4779252" y="648966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39BEE-E9F5-4046-936B-7E844F3D555C}"/>
              </a:ext>
            </a:extLst>
          </p:cNvPr>
          <p:cNvSpPr txBox="1"/>
          <p:nvPr/>
        </p:nvSpPr>
        <p:spPr>
          <a:xfrm>
            <a:off x="9002114" y="694935"/>
            <a:ext cx="248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49F04-BCC9-4A11-B013-003D713518CB}"/>
              </a:ext>
            </a:extLst>
          </p:cNvPr>
          <p:cNvSpPr txBox="1"/>
          <p:nvPr/>
        </p:nvSpPr>
        <p:spPr>
          <a:xfrm rot="16200000">
            <a:off x="4297585" y="1930859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CFECB-F768-405B-B659-8A1BDD884203}"/>
              </a:ext>
            </a:extLst>
          </p:cNvPr>
          <p:cNvSpPr txBox="1"/>
          <p:nvPr/>
        </p:nvSpPr>
        <p:spPr>
          <a:xfrm rot="16200000">
            <a:off x="10269761" y="1930860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160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6F29E-41D1-4C46-9530-2CCD20C9CE15}"/>
              </a:ext>
            </a:extLst>
          </p:cNvPr>
          <p:cNvSpPr txBox="1"/>
          <p:nvPr/>
        </p:nvSpPr>
        <p:spPr>
          <a:xfrm rot="16200000">
            <a:off x="4287016" y="4553498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8ECF0-4014-420F-81C7-DE57B9436A66}"/>
              </a:ext>
            </a:extLst>
          </p:cNvPr>
          <p:cNvSpPr txBox="1"/>
          <p:nvPr/>
        </p:nvSpPr>
        <p:spPr>
          <a:xfrm rot="16200000">
            <a:off x="8030358" y="4588752"/>
            <a:ext cx="66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144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195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D6DDB-133E-44E2-B636-39185D690A0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AA5B70-631E-4F47-874A-FBE55E5170D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Widescreen</PresentationFormat>
  <Paragraphs>133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Gill Sans MT</vt:lpstr>
      <vt:lpstr>Wingdings 2</vt:lpstr>
      <vt:lpstr>Dividend</vt:lpstr>
      <vt:lpstr>Adobe Acrobat Document</vt:lpstr>
      <vt:lpstr>SFA based self-localization using natural landmarks</vt:lpstr>
      <vt:lpstr>Project overview</vt:lpstr>
      <vt:lpstr>Images from different scenarios</vt:lpstr>
      <vt:lpstr>PowerPoint Presentation</vt:lpstr>
      <vt:lpstr>Ideas to capture the natural land-marker</vt:lpstr>
      <vt:lpstr>New Strategy of image extraction</vt:lpstr>
      <vt:lpstr>Single Aruco marker results</vt:lpstr>
      <vt:lpstr>Multiple land-markers</vt:lpstr>
      <vt:lpstr>Simulated images total marker detection rate (indoor)</vt:lpstr>
      <vt:lpstr>Real images total marker detection rate (indoor)</vt:lpstr>
      <vt:lpstr>Challenges here</vt:lpstr>
      <vt:lpstr>Evaluating Techniques</vt:lpstr>
      <vt:lpstr>Scaling the data</vt:lpstr>
      <vt:lpstr>Simulated data individual Markers</vt:lpstr>
      <vt:lpstr>Different techniques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2020-03-08T11:14:48Z</dcterms:created>
  <dcterms:modified xsi:type="dcterms:W3CDTF">2020-03-08T19:18:36Z</dcterms:modified>
</cp:coreProperties>
</file>